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258" r:id="rId4"/>
    <p:sldId id="259" r:id="rId6"/>
    <p:sldId id="264" r:id="rId7"/>
    <p:sldId id="367" r:id="rId8"/>
    <p:sldId id="319" r:id="rId9"/>
    <p:sldId id="326" r:id="rId10"/>
    <p:sldId id="322" r:id="rId11"/>
    <p:sldId id="368" r:id="rId12"/>
    <p:sldId id="324" r:id="rId13"/>
    <p:sldId id="325" r:id="rId14"/>
    <p:sldId id="327" r:id="rId15"/>
    <p:sldId id="363" r:id="rId16"/>
    <p:sldId id="364" r:id="rId17"/>
    <p:sldId id="365" r:id="rId18"/>
    <p:sldId id="328" r:id="rId19"/>
    <p:sldId id="366" r:id="rId20"/>
    <p:sldId id="31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9C0000"/>
    <a:srgbClr val="B81E22"/>
    <a:srgbClr val="D5000B"/>
    <a:srgbClr val="FB0000"/>
    <a:srgbClr val="FF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showGuides="1">
      <p:cViewPr varScale="1">
        <p:scale>
          <a:sx n="78" d="100"/>
          <a:sy n="78" d="100"/>
        </p:scale>
        <p:origin x="826" y="58"/>
      </p:cViewPr>
      <p:guideLst>
        <p:guide orient="horz" pos="2058"/>
        <p:guide pos="3632"/>
      </p:guideLst>
    </p:cSldViewPr>
  </p:slideViewPr>
  <p:notesTextViewPr>
    <p:cViewPr>
      <p:scale>
        <a:sx n="1" d="1"/>
        <a:sy n="1" d="1"/>
      </p:scale>
      <p:origin x="0" y="0"/>
    </p:cViewPr>
  </p:notesTextViewPr>
  <p:sorterViewPr>
    <p:cViewPr>
      <p:scale>
        <a:sx n="75" d="100"/>
        <a:sy n="75" d="100"/>
      </p:scale>
      <p:origin x="0" y="-49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08559-151B-4220-B7D9-8763B0DDD8D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423D6-552A-491C-A8D5-8B425D5102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A423D6-552A-491C-A8D5-8B425D5102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4149E04-097B-44A5-904D-9FE79C2B82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5347E9-4F12-4228-A424-DA595C0B6AB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showMasterSp="0">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4149E04-097B-44A5-904D-9FE79C2B82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5347E9-4F12-4228-A424-DA595C0B6AB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49E04-097B-44A5-904D-9FE79C2B82B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347E9-4F12-4228-A424-DA595C0B6A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49E04-097B-44A5-904D-9FE79C2B82B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347E9-4F12-4228-A424-DA595C0B6A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sv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9.png"/><Relationship Id="rId4" Type="http://schemas.openxmlformats.org/officeDocument/2006/relationships/tags" Target="../tags/tag7.xml"/><Relationship Id="rId38" Type="http://schemas.openxmlformats.org/officeDocument/2006/relationships/notesSlide" Target="../notesSlides/notesSlide13.xml"/><Relationship Id="rId37" Type="http://schemas.openxmlformats.org/officeDocument/2006/relationships/slideLayout" Target="../slideLayouts/slideLayout1.xml"/><Relationship Id="rId36" Type="http://schemas.openxmlformats.org/officeDocument/2006/relationships/tags" Target="../tags/tag33.xml"/><Relationship Id="rId35" Type="http://schemas.openxmlformats.org/officeDocument/2006/relationships/image" Target="../media/image14.jpeg"/><Relationship Id="rId34" Type="http://schemas.openxmlformats.org/officeDocument/2006/relationships/tags" Target="../tags/tag32.xml"/><Relationship Id="rId33" Type="http://schemas.openxmlformats.org/officeDocument/2006/relationships/tags" Target="../tags/tag3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tags" Target="../tags/tag6.xml"/><Relationship Id="rId29" Type="http://schemas.openxmlformats.org/officeDocument/2006/relationships/image" Target="../media/image13.jpeg"/><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image" Target="../media/image12.png"/><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5.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image" Target="../media/image11.png"/><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image" Target="../media/image10.jpeg"/><Relationship Id="rId10" Type="http://schemas.openxmlformats.org/officeDocument/2006/relationships/tags" Target="../tags/tag1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tags" Target="../tags/tag3.xml"/><Relationship Id="rId2" Type="http://schemas.microsoft.com/office/2007/relationships/media" Target="file:///C:\Users\jch\Desktop\46413.mp4" TargetMode="External"/><Relationship Id="rId1" Type="http://schemas.openxmlformats.org/officeDocument/2006/relationships/video" Target="file:///C:\Users\jch\Desktop\46413.mp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mp;pky8040325736&amp;2&amp;"/>
          <p:cNvPicPr>
            <a:picLocks noChangeAspect="1"/>
          </p:cNvPicPr>
          <p:nvPr/>
        </p:nvPicPr>
        <p:blipFill>
          <a:blip r:embed="rId1"/>
          <a:stretch>
            <a:fillRect/>
          </a:stretch>
        </p:blipFill>
        <p:spPr>
          <a:xfrm>
            <a:off x="0" y="0"/>
            <a:ext cx="12192000" cy="3994785"/>
          </a:xfrm>
          <a:prstGeom prst="rect">
            <a:avLst/>
          </a:prstGeom>
        </p:spPr>
      </p:pic>
      <p:sp>
        <p:nvSpPr>
          <p:cNvPr id="9" name="文本框 8"/>
          <p:cNvSpPr txBox="1"/>
          <p:nvPr/>
        </p:nvSpPr>
        <p:spPr>
          <a:xfrm>
            <a:off x="2123123" y="4567555"/>
            <a:ext cx="7945755" cy="706755"/>
          </a:xfrm>
          <a:prstGeom prst="rect">
            <a:avLst/>
          </a:prstGeom>
          <a:noFill/>
        </p:spPr>
        <p:txBody>
          <a:bodyPr wrap="square" rtlCol="0">
            <a:spAutoFit/>
          </a:bodyPr>
          <a:lstStyle/>
          <a:p>
            <a:pPr algn="dist"/>
            <a:r>
              <a:rPr lang="zh-CN" altLang="en-US" sz="4000" b="1" dirty="0">
                <a:solidFill>
                  <a:srgbClr val="C00000"/>
                </a:solidFill>
                <a:latin typeface="宋体" panose="02010600030101010101" pitchFamily="2" charset="-122"/>
                <a:ea typeface="宋体" panose="02010600030101010101" pitchFamily="2" charset="-122"/>
                <a:cs typeface="宋体" panose="02010600030101010101" pitchFamily="2" charset="-122"/>
              </a:rPr>
              <a:t>西安景点</a:t>
            </a:r>
            <a:r>
              <a:rPr lang="en-US" altLang="zh-CN" sz="4000" b="1" dirty="0">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sz="4000" b="1" dirty="0">
                <a:solidFill>
                  <a:srgbClr val="C00000"/>
                </a:solidFill>
                <a:latin typeface="宋体" panose="02010600030101010101" pitchFamily="2" charset="-122"/>
                <a:ea typeface="宋体" panose="02010600030101010101" pitchFamily="2" charset="-122"/>
                <a:cs typeface="宋体" panose="02010600030101010101" pitchFamily="2" charset="-122"/>
              </a:rPr>
              <a:t>任意门</a:t>
            </a:r>
            <a:r>
              <a:rPr lang="en-US" altLang="zh-CN" sz="4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4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艺术</a:t>
            </a:r>
            <a:r>
              <a:rPr lang="zh-CN" sz="4000" b="1" dirty="0">
                <a:solidFill>
                  <a:srgbClr val="C00000"/>
                </a:solidFill>
                <a:latin typeface="宋体" panose="02010600030101010101" pitchFamily="2" charset="-122"/>
                <a:ea typeface="宋体" panose="02010600030101010101" pitchFamily="2" charset="-122"/>
                <a:cs typeface="宋体" panose="02010600030101010101" pitchFamily="2" charset="-122"/>
              </a:rPr>
              <a:t>互动装置</a:t>
            </a:r>
            <a:endParaRPr lang="zh-CN" sz="4000" b="1" dirty="0">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cxnSp>
        <p:nvCxnSpPr>
          <p:cNvPr id="10" name="直接连接符 9"/>
          <p:cNvCxnSpPr/>
          <p:nvPr/>
        </p:nvCxnSpPr>
        <p:spPr>
          <a:xfrm>
            <a:off x="2179320" y="5383893"/>
            <a:ext cx="794590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123050" y="5407339"/>
            <a:ext cx="7945901" cy="306705"/>
          </a:xfrm>
          <a:prstGeom prst="rect">
            <a:avLst/>
          </a:prstGeom>
          <a:noFill/>
        </p:spPr>
        <p:txBody>
          <a:bodyPr wrap="square" rtlCol="0">
            <a:spAutoFit/>
          </a:bodyPr>
          <a:lstStyle/>
          <a:p>
            <a:pPr algn="dist"/>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Xi 'an tourist attractions' portal 'art interactive device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39905" y="5758166"/>
            <a:ext cx="5512191" cy="414020"/>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西安悟控智能科技有限公司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AutoShape 2" descr="https://timgsa.baidu.com/timg?image&amp;quality=80&amp;size=b9999_10000&amp;sec=1521048847894&amp;di=9ec0c55eae70868bbe3e9435fc3f2f6b&amp;imgtype=0&amp;src=http%3A%2F%2F5b0988e595225.cdn.sohucs.com%2Fimages%2F20180126%2F3aaef1bbaaa14644b2fd7ec64763a550.jpeg"/>
          <p:cNvSpPr>
            <a:spLocks noChangeAspect="1" noChangeArrowheads="1"/>
          </p:cNvSpPr>
          <p:nvPr/>
        </p:nvSpPr>
        <p:spPr bwMode="auto">
          <a:xfrm>
            <a:off x="5765800" y="35140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系统特点</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sp>
        <p:nvSpPr>
          <p:cNvPr id="6" name="任意多边形 5"/>
          <p:cNvSpPr/>
          <p:nvPr/>
        </p:nvSpPr>
        <p:spPr>
          <a:xfrm rot="17474072">
            <a:off x="6273165" y="909955"/>
            <a:ext cx="716280" cy="33451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Rounded Rectangle 6"/>
          <p:cNvSpPr/>
          <p:nvPr/>
        </p:nvSpPr>
        <p:spPr>
          <a:xfrm>
            <a:off x="4737735" y="1605280"/>
            <a:ext cx="763905" cy="763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grpSp>
        <p:nvGrpSpPr>
          <p:cNvPr id="9" name="Group 33"/>
          <p:cNvGrpSpPr/>
          <p:nvPr/>
        </p:nvGrpSpPr>
        <p:grpSpPr>
          <a:xfrm rot="0">
            <a:off x="4901565" y="1785620"/>
            <a:ext cx="427355" cy="400050"/>
            <a:chOff x="5368132" y="3540125"/>
            <a:chExt cx="465138" cy="435769"/>
          </a:xfrm>
          <a:solidFill>
            <a:schemeClr val="bg1"/>
          </a:solidFill>
        </p:grpSpPr>
        <p:sp>
          <p:nvSpPr>
            <p:cNvPr id="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
          <p:nvSpPr>
            <p:cNvPr id="1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grpSp>
      <p:sp>
        <p:nvSpPr>
          <p:cNvPr id="3" name="任意多边形 2"/>
          <p:cNvSpPr/>
          <p:nvPr/>
        </p:nvSpPr>
        <p:spPr>
          <a:xfrm rot="17474072">
            <a:off x="2747010" y="871855"/>
            <a:ext cx="716280" cy="33451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Rounded Rectangle 8"/>
          <p:cNvSpPr/>
          <p:nvPr/>
        </p:nvSpPr>
        <p:spPr>
          <a:xfrm>
            <a:off x="1240790" y="1605280"/>
            <a:ext cx="763905" cy="763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20" name="任意多边形 19"/>
          <p:cNvSpPr/>
          <p:nvPr/>
        </p:nvSpPr>
        <p:spPr>
          <a:xfrm rot="17474072">
            <a:off x="9860915" y="923290"/>
            <a:ext cx="716280" cy="33451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Rounded Rectangle 14"/>
          <p:cNvSpPr/>
          <p:nvPr/>
        </p:nvSpPr>
        <p:spPr>
          <a:xfrm>
            <a:off x="8263890" y="1605280"/>
            <a:ext cx="763905" cy="763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18" name="AutoShape 139"/>
          <p:cNvSpPr/>
          <p:nvPr/>
        </p:nvSpPr>
        <p:spPr bwMode="auto">
          <a:xfrm>
            <a:off x="1416685" y="1785620"/>
            <a:ext cx="426720" cy="41338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
        <p:nvSpPr>
          <p:cNvPr id="29" name="任意多边形 28"/>
          <p:cNvSpPr/>
          <p:nvPr/>
        </p:nvSpPr>
        <p:spPr>
          <a:xfrm rot="17474072">
            <a:off x="6273165" y="3183255"/>
            <a:ext cx="716280" cy="33451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Rounded Rectangle 6"/>
          <p:cNvSpPr/>
          <p:nvPr/>
        </p:nvSpPr>
        <p:spPr>
          <a:xfrm>
            <a:off x="4737735" y="3878580"/>
            <a:ext cx="763905" cy="763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35" name="任意多边形 34"/>
          <p:cNvSpPr/>
          <p:nvPr/>
        </p:nvSpPr>
        <p:spPr>
          <a:xfrm rot="17474072">
            <a:off x="2747010" y="3145155"/>
            <a:ext cx="716280" cy="33451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任意多边形 40"/>
          <p:cNvSpPr/>
          <p:nvPr/>
        </p:nvSpPr>
        <p:spPr>
          <a:xfrm rot="17474072">
            <a:off x="9860915" y="3196590"/>
            <a:ext cx="716280" cy="33451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Rounded Rectangle 14"/>
          <p:cNvSpPr/>
          <p:nvPr/>
        </p:nvSpPr>
        <p:spPr>
          <a:xfrm>
            <a:off x="8263890" y="3878580"/>
            <a:ext cx="763905" cy="763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grpSp>
        <p:nvGrpSpPr>
          <p:cNvPr id="44" name="组合 43"/>
          <p:cNvGrpSpPr/>
          <p:nvPr/>
        </p:nvGrpSpPr>
        <p:grpSpPr>
          <a:xfrm>
            <a:off x="5791835" y="1736090"/>
            <a:ext cx="2009775" cy="1291590"/>
            <a:chOff x="3404" y="2701"/>
            <a:chExt cx="3165" cy="2034"/>
          </a:xfrm>
        </p:grpSpPr>
        <p:sp>
          <p:nvSpPr>
            <p:cNvPr id="73" name="Rectangle 29"/>
            <p:cNvSpPr/>
            <p:nvPr/>
          </p:nvSpPr>
          <p:spPr>
            <a:xfrm>
              <a:off x="3404" y="3380"/>
              <a:ext cx="3165" cy="1355"/>
            </a:xfrm>
            <a:prstGeom prst="rect">
              <a:avLst/>
            </a:prstGeom>
          </p:spPr>
          <p:txBody>
            <a:bodyPr wrap="square">
              <a:spAutoFit/>
            </a:bodyPr>
            <a:p>
              <a:pPr lvl="0" algn="l">
                <a:lnSpc>
                  <a:spcPts val="2000"/>
                </a:lnSpc>
                <a:defRPr/>
              </a:pPr>
              <a:r>
                <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装置在增添景区娱乐氛围的同时也能为其他景点引流</a:t>
              </a:r>
              <a:endPar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Rectangle 30"/>
            <p:cNvSpPr/>
            <p:nvPr/>
          </p:nvSpPr>
          <p:spPr>
            <a:xfrm>
              <a:off x="3404" y="2701"/>
              <a:ext cx="2973" cy="580"/>
            </a:xfrm>
            <a:prstGeom prst="rect">
              <a:avLst/>
            </a:prstGeom>
          </p:spPr>
          <p:txBody>
            <a:bodyPr wrap="square">
              <a:spAutoFit/>
            </a:bodyPr>
            <a:p>
              <a:pPr lvl="0" algn="l" defTabSz="91440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rPr>
                <a:t>功能丰富</a:t>
              </a:r>
              <a:endPar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endParaRPr>
            </a:p>
          </p:txBody>
        </p:sp>
      </p:grpSp>
      <p:grpSp>
        <p:nvGrpSpPr>
          <p:cNvPr id="45" name="组合 44"/>
          <p:cNvGrpSpPr/>
          <p:nvPr/>
        </p:nvGrpSpPr>
        <p:grpSpPr>
          <a:xfrm>
            <a:off x="2225040" y="1736090"/>
            <a:ext cx="2009775" cy="1291590"/>
            <a:chOff x="3404" y="2701"/>
            <a:chExt cx="3165" cy="2034"/>
          </a:xfrm>
        </p:grpSpPr>
        <p:sp>
          <p:nvSpPr>
            <p:cNvPr id="46" name="Rectangle 29"/>
            <p:cNvSpPr/>
            <p:nvPr/>
          </p:nvSpPr>
          <p:spPr>
            <a:xfrm>
              <a:off x="3404" y="3380"/>
              <a:ext cx="3165" cy="1355"/>
            </a:xfrm>
            <a:prstGeom prst="rect">
              <a:avLst/>
            </a:prstGeom>
          </p:spPr>
          <p:txBody>
            <a:bodyPr wrap="square">
              <a:spAutoFit/>
            </a:bodyPr>
            <a:p>
              <a:pPr lvl="0" algn="l">
                <a:lnSpc>
                  <a:spcPts val="2000"/>
                </a:lnSpc>
                <a:defRPr/>
              </a:pPr>
              <a:r>
                <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当装置没人互动时，本身造型设计就充满了艺术气息</a:t>
              </a:r>
              <a:endPar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Rectangle 30"/>
            <p:cNvSpPr/>
            <p:nvPr/>
          </p:nvSpPr>
          <p:spPr>
            <a:xfrm>
              <a:off x="3404" y="2701"/>
              <a:ext cx="2973" cy="580"/>
            </a:xfrm>
            <a:prstGeom prst="rect">
              <a:avLst/>
            </a:prstGeom>
          </p:spPr>
          <p:txBody>
            <a:bodyPr wrap="square">
              <a:spAutoFit/>
            </a:bodyPr>
            <a:p>
              <a:pPr lvl="0" algn="l" defTabSz="91440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rPr>
                <a:t>造型艺术</a:t>
              </a:r>
              <a:endPar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endParaRPr>
            </a:p>
          </p:txBody>
        </p:sp>
      </p:grpSp>
      <p:grpSp>
        <p:nvGrpSpPr>
          <p:cNvPr id="48" name="组合 47"/>
          <p:cNvGrpSpPr/>
          <p:nvPr/>
        </p:nvGrpSpPr>
        <p:grpSpPr>
          <a:xfrm>
            <a:off x="9297035" y="1736090"/>
            <a:ext cx="2009775" cy="1291590"/>
            <a:chOff x="3404" y="2701"/>
            <a:chExt cx="3165" cy="2034"/>
          </a:xfrm>
        </p:grpSpPr>
        <p:sp>
          <p:nvSpPr>
            <p:cNvPr id="49" name="Rectangle 29"/>
            <p:cNvSpPr/>
            <p:nvPr/>
          </p:nvSpPr>
          <p:spPr>
            <a:xfrm>
              <a:off x="3404" y="3380"/>
              <a:ext cx="3165" cy="1355"/>
            </a:xfrm>
            <a:prstGeom prst="rect">
              <a:avLst/>
            </a:prstGeom>
          </p:spPr>
          <p:txBody>
            <a:bodyPr wrap="square">
              <a:spAutoFit/>
            </a:bodyPr>
            <a:p>
              <a:pPr lvl="0" algn="l">
                <a:lnSpc>
                  <a:spcPts val="2000"/>
                </a:lnSpc>
                <a:defRPr/>
              </a:pPr>
              <a:r>
                <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通过开门形式的互动，改变了传统了景区宣传呆板、乏味的方式</a:t>
              </a:r>
              <a:endPar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Rectangle 30"/>
            <p:cNvSpPr/>
            <p:nvPr/>
          </p:nvSpPr>
          <p:spPr>
            <a:xfrm>
              <a:off x="3404" y="2701"/>
              <a:ext cx="2973" cy="580"/>
            </a:xfrm>
            <a:prstGeom prst="rect">
              <a:avLst/>
            </a:prstGeom>
          </p:spPr>
          <p:txBody>
            <a:bodyPr wrap="square">
              <a:spAutoFit/>
            </a:bodyPr>
            <a:p>
              <a:pPr lvl="0" algn="l" defTabSz="914400">
                <a:defRPr/>
              </a:pPr>
              <a:r>
                <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rPr>
                <a:t>互动有趣</a:t>
              </a:r>
              <a:endPar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endParaRPr>
            </a:p>
          </p:txBody>
        </p:sp>
      </p:grpSp>
      <p:grpSp>
        <p:nvGrpSpPr>
          <p:cNvPr id="51" name="组合 50"/>
          <p:cNvGrpSpPr/>
          <p:nvPr/>
        </p:nvGrpSpPr>
        <p:grpSpPr>
          <a:xfrm>
            <a:off x="2225040" y="4112260"/>
            <a:ext cx="2009775" cy="1548130"/>
            <a:chOff x="3404" y="2701"/>
            <a:chExt cx="3165" cy="2438"/>
          </a:xfrm>
        </p:grpSpPr>
        <p:sp>
          <p:nvSpPr>
            <p:cNvPr id="52" name="Rectangle 29"/>
            <p:cNvSpPr/>
            <p:nvPr/>
          </p:nvSpPr>
          <p:spPr>
            <a:xfrm>
              <a:off x="3404" y="3380"/>
              <a:ext cx="3165" cy="1759"/>
            </a:xfrm>
            <a:prstGeom prst="rect">
              <a:avLst/>
            </a:prstGeom>
          </p:spPr>
          <p:txBody>
            <a:bodyPr wrap="square">
              <a:spAutoFit/>
            </a:bodyPr>
            <a:p>
              <a:pPr lvl="0">
                <a:lnSpc>
                  <a:spcPts val="2000"/>
                </a:lnSpc>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UNITY</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游戏级引擎研发</a:t>
              </a:r>
              <a:r>
                <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的软件控制系统，</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保证系统在任何情况下，都能稳定流畅运行</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Rectangle 30"/>
            <p:cNvSpPr/>
            <p:nvPr/>
          </p:nvSpPr>
          <p:spPr>
            <a:xfrm>
              <a:off x="3404" y="2701"/>
              <a:ext cx="2973" cy="580"/>
            </a:xfrm>
            <a:prstGeom prst="rect">
              <a:avLst/>
            </a:prstGeom>
          </p:spPr>
          <p:txBody>
            <a:bodyPr wrap="square">
              <a:spAutoFit/>
            </a:bodyPr>
            <a:p>
              <a:pPr lvl="0" algn="l" defTabSz="91440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rPr>
                <a:t>系统稳定</a:t>
              </a:r>
              <a:endPar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endParaRPr>
            </a:p>
          </p:txBody>
        </p:sp>
      </p:grpSp>
      <p:grpSp>
        <p:nvGrpSpPr>
          <p:cNvPr id="54" name="组合 53"/>
          <p:cNvGrpSpPr/>
          <p:nvPr/>
        </p:nvGrpSpPr>
        <p:grpSpPr>
          <a:xfrm>
            <a:off x="5791835" y="4112260"/>
            <a:ext cx="2009775" cy="1548130"/>
            <a:chOff x="3404" y="2701"/>
            <a:chExt cx="3165" cy="2438"/>
          </a:xfrm>
        </p:grpSpPr>
        <p:sp>
          <p:nvSpPr>
            <p:cNvPr id="55" name="Rectangle 29"/>
            <p:cNvSpPr/>
            <p:nvPr/>
          </p:nvSpPr>
          <p:spPr>
            <a:xfrm>
              <a:off x="3404" y="3380"/>
              <a:ext cx="3165" cy="1759"/>
            </a:xfrm>
            <a:prstGeom prst="rect">
              <a:avLst/>
            </a:prstGeom>
          </p:spPr>
          <p:txBody>
            <a:bodyPr wrap="square">
              <a:spAutoFit/>
            </a:bodyPr>
            <a:p>
              <a:pPr lvl="0" algn="l">
                <a:lnSpc>
                  <a:spcPts val="2000"/>
                </a:lnSpc>
                <a:defRPr/>
              </a:pPr>
              <a:r>
                <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景区作为公共场景，系统设计中充分考虑到多人参与的问题，支持多人互动</a:t>
              </a:r>
              <a:endPar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Rectangle 30"/>
            <p:cNvSpPr/>
            <p:nvPr/>
          </p:nvSpPr>
          <p:spPr>
            <a:xfrm>
              <a:off x="3404" y="2701"/>
              <a:ext cx="2973" cy="580"/>
            </a:xfrm>
            <a:prstGeom prst="rect">
              <a:avLst/>
            </a:prstGeom>
          </p:spPr>
          <p:txBody>
            <a:bodyPr wrap="square">
              <a:spAutoFit/>
            </a:bodyPr>
            <a:p>
              <a:pPr lvl="0" algn="l" defTabSz="91440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rPr>
                <a:t>多人参与</a:t>
              </a:r>
              <a:endPar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endParaRPr>
            </a:p>
          </p:txBody>
        </p:sp>
      </p:grpSp>
      <p:grpSp>
        <p:nvGrpSpPr>
          <p:cNvPr id="57" name="组合 56"/>
          <p:cNvGrpSpPr/>
          <p:nvPr/>
        </p:nvGrpSpPr>
        <p:grpSpPr>
          <a:xfrm>
            <a:off x="9297035" y="4112260"/>
            <a:ext cx="2009775" cy="1291590"/>
            <a:chOff x="3404" y="2701"/>
            <a:chExt cx="3165" cy="2034"/>
          </a:xfrm>
        </p:grpSpPr>
        <p:sp>
          <p:nvSpPr>
            <p:cNvPr id="58" name="Rectangle 29"/>
            <p:cNvSpPr/>
            <p:nvPr/>
          </p:nvSpPr>
          <p:spPr>
            <a:xfrm>
              <a:off x="3404" y="3380"/>
              <a:ext cx="3165" cy="1355"/>
            </a:xfrm>
            <a:prstGeom prst="rect">
              <a:avLst/>
            </a:prstGeom>
          </p:spPr>
          <p:txBody>
            <a:bodyPr wrap="square">
              <a:spAutoFit/>
            </a:bodyPr>
            <a:p>
              <a:pPr lvl="0">
                <a:lnSpc>
                  <a:spcPts val="2000"/>
                </a:lnSpc>
                <a:defRPr/>
              </a:pPr>
              <a:r>
                <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可根据不同景区互动需求，更新宣传素材，增添功能等 </a:t>
              </a:r>
              <a:endParaRPr 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Rectangle 30"/>
            <p:cNvSpPr/>
            <p:nvPr/>
          </p:nvSpPr>
          <p:spPr>
            <a:xfrm>
              <a:off x="3404" y="2701"/>
              <a:ext cx="2973" cy="580"/>
            </a:xfrm>
            <a:prstGeom prst="rect">
              <a:avLst/>
            </a:prstGeom>
          </p:spPr>
          <p:txBody>
            <a:bodyPr wrap="square">
              <a:spAutoFit/>
            </a:bodyPr>
            <a:p>
              <a:pPr lvl="0" algn="l" defTabSz="914400">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rPr>
                <a:t>支持更新</a:t>
              </a:r>
              <a:endPar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charset="0"/>
                <a:sym typeface="微软雅黑" panose="020B0503020204020204" pitchFamily="34" charset="-122"/>
              </a:endParaRPr>
            </a:p>
          </p:txBody>
        </p:sp>
      </p:grpSp>
      <p:grpSp>
        <p:nvGrpSpPr>
          <p:cNvPr id="67" name="Group 42"/>
          <p:cNvGrpSpPr/>
          <p:nvPr/>
        </p:nvGrpSpPr>
        <p:grpSpPr>
          <a:xfrm>
            <a:off x="8461375" y="4043045"/>
            <a:ext cx="429260" cy="347980"/>
            <a:chOff x="10575925" y="5006975"/>
            <a:chExt cx="490538" cy="393701"/>
          </a:xfrm>
          <a:solidFill>
            <a:schemeClr val="bg1"/>
          </a:solidFill>
          <a:effectLst/>
        </p:grpSpPr>
        <p:sp>
          <p:nvSpPr>
            <p:cNvPr id="68" name="Freeform 43"/>
            <p:cNvSpPr/>
            <p:nvPr/>
          </p:nvSpPr>
          <p:spPr bwMode="auto">
            <a:xfrm>
              <a:off x="10579100" y="5186363"/>
              <a:ext cx="487363" cy="214313"/>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69" name="Freeform 44"/>
            <p:cNvSpPr/>
            <p:nvPr/>
          </p:nvSpPr>
          <p:spPr bwMode="auto">
            <a:xfrm>
              <a:off x="10575925" y="500697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sp>
        <p:nvSpPr>
          <p:cNvPr id="70" name="Freeform 7"/>
          <p:cNvSpPr>
            <a:spLocks noEditPoints="1" noChangeArrowheads="1"/>
          </p:cNvSpPr>
          <p:nvPr/>
        </p:nvSpPr>
        <p:spPr bwMode="auto">
          <a:xfrm>
            <a:off x="4871085" y="4046855"/>
            <a:ext cx="469265" cy="430530"/>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90170" tIns="46990" rIns="90170" bIns="46990"/>
          <a:p>
            <a:endParaRPr lang="zh-CN" altLang="en-US">
              <a:solidFill>
                <a:schemeClr val="bg2">
                  <a:lumMod val="25000"/>
                </a:schemeClr>
              </a:solidFill>
            </a:endParaRPr>
          </a:p>
        </p:txBody>
      </p:sp>
      <p:grpSp>
        <p:nvGrpSpPr>
          <p:cNvPr id="13" name="Group 36"/>
          <p:cNvGrpSpPr/>
          <p:nvPr/>
        </p:nvGrpSpPr>
        <p:grpSpPr>
          <a:xfrm rot="0">
            <a:off x="8463915" y="1771650"/>
            <a:ext cx="293370" cy="427355"/>
            <a:chOff x="3582988" y="3510757"/>
            <a:chExt cx="319088" cy="465138"/>
          </a:xfrm>
          <a:solidFill>
            <a:schemeClr val="bg1"/>
          </a:solidFill>
        </p:grpSpPr>
        <p:sp>
          <p:nvSpPr>
            <p:cNvPr id="1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171450" fontAlgn="base" hangingPunct="0">
                <a:spcBef>
                  <a:spcPct val="0"/>
                </a:spcBef>
                <a:spcAft>
                  <a:spcPct val="0"/>
                </a:spcAft>
              </a:pPr>
              <a:endParaRPr lang="en-US">
                <a:solidFill>
                  <a:schemeClr val="bg2">
                    <a:lumMod val="25000"/>
                  </a:schemeClr>
                </a:solidFill>
                <a:sym typeface="Gill Sans" charset="0"/>
              </a:endParaRPr>
            </a:p>
          </p:txBody>
        </p:sp>
        <p:sp>
          <p:nvSpPr>
            <p:cNvPr id="1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p>
              <a:pPr algn="ctr" defTabSz="171450" fontAlgn="base" hangingPunct="0">
                <a:spcBef>
                  <a:spcPct val="0"/>
                </a:spcBef>
                <a:spcAft>
                  <a:spcPct val="0"/>
                </a:spcAft>
              </a:pPr>
              <a:endParaRPr lang="en-US">
                <a:solidFill>
                  <a:schemeClr val="bg2">
                    <a:lumMod val="25000"/>
                  </a:schemeClr>
                </a:solidFill>
                <a:sym typeface="Gill Sans" charset="0"/>
              </a:endParaRPr>
            </a:p>
          </p:txBody>
        </p:sp>
      </p:grpSp>
      <p:pic>
        <p:nvPicPr>
          <p:cNvPr id="72" name="图片 71" descr="303b343531393635333bb9dcc0edcfb5cdb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02055" y="3825875"/>
            <a:ext cx="831215" cy="8312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584960" y="2313940"/>
            <a:ext cx="4506595" cy="2783840"/>
            <a:chOff x="2496" y="3644"/>
            <a:chExt cx="7097" cy="4384"/>
          </a:xfrm>
        </p:grpSpPr>
        <p:sp>
          <p:nvSpPr>
            <p:cNvPr id="10" name="任意多边形 9"/>
            <p:cNvSpPr/>
            <p:nvPr/>
          </p:nvSpPr>
          <p:spPr>
            <a:xfrm rot="17474072">
              <a:off x="4986" y="3421"/>
              <a:ext cx="3278" cy="5936"/>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Rounded Rectangle 14"/>
            <p:cNvSpPr/>
            <p:nvPr/>
          </p:nvSpPr>
          <p:spPr>
            <a:xfrm>
              <a:off x="2496" y="3644"/>
              <a:ext cx="3496" cy="3496"/>
            </a:xfrm>
            <a:prstGeom prst="ellipse">
              <a:avLst/>
            </a:prstGeom>
            <a:gradFill>
              <a:gsLst>
                <a:gs pos="0">
                  <a:srgbClr val="B81E22"/>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12" name="文本框 11"/>
            <p:cNvSpPr txBox="1"/>
            <p:nvPr/>
          </p:nvSpPr>
          <p:spPr>
            <a:xfrm>
              <a:off x="3224" y="4448"/>
              <a:ext cx="2041" cy="1888"/>
            </a:xfrm>
            <a:prstGeom prst="rect">
              <a:avLst/>
            </a:prstGeom>
            <a:noFill/>
          </p:spPr>
          <p:txBody>
            <a:bodyPr wrap="square" rtlCol="0">
              <a:spAutoFit/>
              <a:scene3d>
                <a:camera prst="orthographicFront"/>
                <a:lightRig rig="threePt" dir="t"/>
              </a:scene3d>
              <a:sp3d contourW="12700"/>
            </a:bodyPr>
            <a:p>
              <a:r>
                <a:rPr lang="en-US" altLang="zh-CN" sz="7200" b="1" dirty="0">
                  <a:solidFill>
                    <a:schemeClr val="bg1"/>
                  </a:solidFill>
                  <a:latin typeface="Bahnschrift" panose="020B0502040204020203" charset="0"/>
                  <a:cs typeface="Bahnschrift" panose="020B0502040204020203" charset="0"/>
                </a:rPr>
                <a:t>03</a:t>
              </a:r>
              <a:endParaRPr lang="en-US" altLang="zh-CN" sz="7200" b="1" dirty="0">
                <a:solidFill>
                  <a:schemeClr val="bg1"/>
                </a:solidFill>
                <a:latin typeface="Bahnschrift" panose="020B0502040204020203" charset="0"/>
                <a:cs typeface="Bahnschrift" panose="020B0502040204020203" charset="0"/>
              </a:endParaRPr>
            </a:p>
          </p:txBody>
        </p:sp>
      </p:grpSp>
      <p:sp>
        <p:nvSpPr>
          <p:cNvPr id="4" name="矩形 3"/>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297680" y="2827350"/>
            <a:ext cx="6492240" cy="1196276"/>
            <a:chOff x="4297680" y="2671823"/>
            <a:chExt cx="6492240" cy="1196276"/>
          </a:xfrm>
        </p:grpSpPr>
        <p:sp>
          <p:nvSpPr>
            <p:cNvPr id="7" name="文本框 6"/>
            <p:cNvSpPr txBox="1"/>
            <p:nvPr/>
          </p:nvSpPr>
          <p:spPr>
            <a:xfrm>
              <a:off x="4297680" y="2671823"/>
              <a:ext cx="6492240" cy="768350"/>
            </a:xfrm>
            <a:prstGeom prst="rect">
              <a:avLst/>
            </a:prstGeom>
            <a:noFill/>
          </p:spPr>
          <p:txBody>
            <a:bodyPr wrap="square" rtlCol="0">
              <a:spAutoFit/>
            </a:bodyPr>
            <a:lstStyle/>
            <a:p>
              <a:pPr algn="ctr"/>
              <a:r>
                <a:rPr lang="zh-CN" altLang="en-US" sz="4400" b="1" dirty="0">
                  <a:solidFill>
                    <a:srgbClr val="B81E22"/>
                  </a:solidFill>
                  <a:latin typeface="宋体" panose="02010600030101010101" pitchFamily="2" charset="-122"/>
                  <a:ea typeface="宋体" panose="02010600030101010101" pitchFamily="2" charset="-122"/>
                  <a:sym typeface="+mn-ea"/>
                </a:rPr>
                <a:t>技术实现原理</a:t>
              </a:r>
              <a:endParaRPr lang="zh-CN" altLang="en-US" sz="4400" b="1" dirty="0">
                <a:solidFill>
                  <a:srgbClr val="B81E22"/>
                </a:solidFill>
                <a:latin typeface="宋体" panose="02010600030101010101" pitchFamily="2" charset="-122"/>
                <a:ea typeface="宋体" panose="02010600030101010101" pitchFamily="2" charset="-122"/>
              </a:endParaRPr>
            </a:p>
          </p:txBody>
        </p:sp>
        <p:cxnSp>
          <p:nvCxnSpPr>
            <p:cNvPr id="8" name="直接连接符 7"/>
            <p:cNvCxnSpPr/>
            <p:nvPr/>
          </p:nvCxnSpPr>
          <p:spPr>
            <a:xfrm>
              <a:off x="4353365" y="3537948"/>
              <a:ext cx="63808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53366" y="3561394"/>
              <a:ext cx="6380869" cy="306705"/>
            </a:xfrm>
            <a:prstGeom prst="rect">
              <a:avLst/>
            </a:prstGeom>
            <a:noFill/>
          </p:spPr>
          <p:txBody>
            <a:bodyPr wrap="square" rtlCol="0">
              <a:spAutoFit/>
            </a:bodyPr>
            <a:lstStyle/>
            <a:p>
              <a:pPr algn="ctr"/>
              <a:r>
                <a:rPr lang="en-US" altLang="zh-CN" sz="1400" b="1" cap="all" spc="1000" dirty="0">
                  <a:solidFill>
                    <a:schemeClr val="tx1">
                      <a:lumMod val="75000"/>
                      <a:lumOff val="25000"/>
                    </a:schemeClr>
                  </a:solidFill>
                  <a:uFillTx/>
                </a:rPr>
                <a:t>principle</a:t>
              </a:r>
              <a:endParaRPr lang="en-US" altLang="zh-CN" sz="1400" b="1" cap="all" spc="1000" dirty="0">
                <a:solidFill>
                  <a:schemeClr val="tx1">
                    <a:lumMod val="75000"/>
                    <a:lumOff val="25000"/>
                  </a:schemeClr>
                </a:solidFill>
                <a:uFillTx/>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61720" y="562610"/>
            <a:ext cx="10069195" cy="5610225"/>
          </a:xfrm>
          <a:prstGeom prst="rect">
            <a:avLst/>
          </a:prstGeom>
        </p:spPr>
      </p:pic>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系统拓扑图</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硬件介绍</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sp>
        <p:nvSpPr>
          <p:cNvPr id="12" name="圆角矩形 11"/>
          <p:cNvSpPr/>
          <p:nvPr>
            <p:custDataLst>
              <p:tags r:id="rId1"/>
            </p:custDataLst>
          </p:nvPr>
        </p:nvSpPr>
        <p:spPr>
          <a:xfrm>
            <a:off x="966655" y="1803917"/>
            <a:ext cx="1538864" cy="3307833"/>
          </a:xfrm>
          <a:prstGeom prst="roundRect">
            <a:avLst>
              <a:gd name="adj" fmla="val 50000"/>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椭圆 12"/>
          <p:cNvSpPr/>
          <p:nvPr>
            <p:custDataLst>
              <p:tags r:id="rId2"/>
            </p:custDataLst>
          </p:nvPr>
        </p:nvSpPr>
        <p:spPr>
          <a:xfrm>
            <a:off x="960755" y="1811962"/>
            <a:ext cx="1550664" cy="1550664"/>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4" name="矩形 13"/>
          <p:cNvSpPr/>
          <p:nvPr>
            <p:custDataLst>
              <p:tags r:id="rId3"/>
            </p:custDataLst>
          </p:nvPr>
        </p:nvSpPr>
        <p:spPr>
          <a:xfrm>
            <a:off x="969873" y="3492430"/>
            <a:ext cx="1532427" cy="352936"/>
          </a:xfrm>
          <a:prstGeom prst="rect">
            <a:avLst/>
          </a:prstGeom>
        </p:spPr>
        <p:txBody>
          <a:bodyPr wrap="square" rtlCol="0">
            <a:noAutofit/>
          </a:bodyPr>
          <a:p>
            <a:pPr marL="0" marR="0" lvl="0" indent="0" algn="ctr" defTabSz="914400" rtl="0" eaLnBrk="1" fontAlgn="auto" latinLnBrk="0" hangingPunct="1">
              <a:lnSpc>
                <a:spcPct val="130000"/>
              </a:lnSpc>
              <a:spcBef>
                <a:spcPts val="0"/>
              </a:spcBef>
              <a:spcAft>
                <a:spcPts val="0"/>
              </a:spcAft>
              <a:buClrTx/>
              <a:buSzTx/>
              <a:buFontTx/>
              <a:buNone/>
            </a:pPr>
            <a:r>
              <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互动屏</a:t>
            </a:r>
            <a:endPar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pic>
        <p:nvPicPr>
          <p:cNvPr id="15" name="图片 14" descr="C:\Users\jch\Desktop\子设备\屏.png屏"/>
          <p:cNvPicPr/>
          <p:nvPr>
            <p:custDataLst>
              <p:tags r:id="rId4"/>
            </p:custDataLst>
          </p:nvPr>
        </p:nvPicPr>
        <p:blipFill rotWithShape="1">
          <a:blip r:embed="rId5"/>
          <a:srcRect/>
          <a:stretch>
            <a:fillRect/>
          </a:stretch>
        </p:blipFill>
        <p:spPr>
          <a:xfrm>
            <a:off x="984088" y="1805258"/>
            <a:ext cx="1520091" cy="1520091"/>
          </a:xfrm>
          <a:prstGeom prst="ellipse">
            <a:avLst/>
          </a:prstGeom>
          <a:ln w="6350">
            <a:solidFill>
              <a:schemeClr val="bg1">
                <a:lumMod val="95000"/>
              </a:schemeClr>
            </a:solidFill>
          </a:ln>
        </p:spPr>
      </p:pic>
      <p:sp>
        <p:nvSpPr>
          <p:cNvPr id="17" name="文本框 16"/>
          <p:cNvSpPr txBox="1"/>
          <p:nvPr>
            <p:custDataLst>
              <p:tags r:id="rId6"/>
            </p:custDataLst>
          </p:nvPr>
        </p:nvSpPr>
        <p:spPr>
          <a:xfrm>
            <a:off x="975774" y="3914558"/>
            <a:ext cx="1520627" cy="854984"/>
          </a:xfrm>
          <a:prstGeom prst="rect">
            <a:avLst/>
          </a:prstGeom>
          <a:noFill/>
        </p:spPr>
        <p:txBody>
          <a:bodyPr wrap="square" rtlCol="0">
            <a:normAutofit/>
          </a:bodyPr>
          <a:p>
            <a:pPr indent="0" algn="ctr">
              <a:lnSpc>
                <a:spcPct val="120000"/>
              </a:lnSpc>
              <a:spcBef>
                <a:spcPts val="0"/>
              </a:spcBef>
              <a:spcAft>
                <a:spcPts val="0"/>
              </a:spcAft>
              <a:buNone/>
            </a:pPr>
            <a:r>
              <a:rPr lang="en-US" altLang="zh-CN"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led</a:t>
            </a: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拼接屏，该系统的显示设备</a:t>
            </a:r>
            <a:endPar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圆角矩形 41"/>
          <p:cNvSpPr/>
          <p:nvPr>
            <p:custDataLst>
              <p:tags r:id="rId7"/>
            </p:custDataLst>
          </p:nvPr>
        </p:nvSpPr>
        <p:spPr>
          <a:xfrm>
            <a:off x="2709878" y="1803917"/>
            <a:ext cx="1538864" cy="330783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3" name="矩形 42"/>
          <p:cNvSpPr/>
          <p:nvPr>
            <p:custDataLst>
              <p:tags r:id="rId8"/>
            </p:custDataLst>
          </p:nvPr>
        </p:nvSpPr>
        <p:spPr>
          <a:xfrm>
            <a:off x="2713412" y="3492197"/>
            <a:ext cx="1532442" cy="739391"/>
          </a:xfrm>
          <a:prstGeom prst="rect">
            <a:avLst/>
          </a:prstGeom>
        </p:spPr>
        <p:txBody>
          <a:bodyPr wrap="square" rtlCol="0">
            <a:noAutofit/>
          </a:bodyPr>
          <a:p>
            <a:pPr marL="0" marR="0" lvl="0" indent="0" algn="ctr" defTabSz="914400" rtl="0" eaLnBrk="1" fontAlgn="auto" latinLnBrk="0" hangingPunct="1">
              <a:lnSpc>
                <a:spcPct val="130000"/>
              </a:lnSpc>
              <a:spcBef>
                <a:spcPts val="0"/>
              </a:spcBef>
              <a:spcAft>
                <a:spcPts val="0"/>
              </a:spcAft>
              <a:buClrTx/>
              <a:buSzTx/>
              <a:buFontTx/>
              <a:buNone/>
            </a:pPr>
            <a:r>
              <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门型框架感应设备</a:t>
            </a:r>
            <a:endPar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6" name="椭圆 45"/>
          <p:cNvSpPr/>
          <p:nvPr>
            <p:custDataLst>
              <p:tags r:id="rId9"/>
            </p:custDataLst>
          </p:nvPr>
        </p:nvSpPr>
        <p:spPr>
          <a:xfrm>
            <a:off x="2703978" y="1811962"/>
            <a:ext cx="1550664" cy="1550664"/>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44" name="图片 43" descr="C:\Users\jch\Desktop\4613.jpg4613"/>
          <p:cNvPicPr/>
          <p:nvPr>
            <p:custDataLst>
              <p:tags r:id="rId10"/>
            </p:custDataLst>
          </p:nvPr>
        </p:nvPicPr>
        <p:blipFill rotWithShape="1">
          <a:blip r:embed="rId11"/>
          <a:srcRect/>
          <a:stretch>
            <a:fillRect/>
          </a:stretch>
        </p:blipFill>
        <p:spPr>
          <a:xfrm>
            <a:off x="2727896" y="1806161"/>
            <a:ext cx="1518920" cy="1518285"/>
          </a:xfrm>
          <a:prstGeom prst="ellipse">
            <a:avLst/>
          </a:prstGeom>
          <a:ln w="6350">
            <a:solidFill>
              <a:schemeClr val="bg1">
                <a:lumMod val="95000"/>
              </a:schemeClr>
            </a:solidFill>
          </a:ln>
        </p:spPr>
      </p:pic>
      <p:sp>
        <p:nvSpPr>
          <p:cNvPr id="45" name="文本框 44"/>
          <p:cNvSpPr txBox="1"/>
          <p:nvPr>
            <p:custDataLst>
              <p:tags r:id="rId12"/>
            </p:custDataLst>
          </p:nvPr>
        </p:nvSpPr>
        <p:spPr>
          <a:xfrm>
            <a:off x="2718987" y="4232286"/>
            <a:ext cx="1520595" cy="537296"/>
          </a:xfrm>
          <a:prstGeom prst="rect">
            <a:avLst/>
          </a:prstGeom>
          <a:noFill/>
        </p:spPr>
        <p:txBody>
          <a:bodyPr wrap="square" rtlCol="0">
            <a:noAutofit/>
          </a:bodyPr>
          <a:p>
            <a:pPr indent="0" algn="ctr">
              <a:lnSpc>
                <a:spcPct val="120000"/>
              </a:lnSpc>
              <a:spcBef>
                <a:spcPts val="0"/>
              </a:spcBef>
              <a:spcAft>
                <a:spcPts val="0"/>
              </a:spcAft>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屏体装饰，感应开门动作，发送电脑指令</a:t>
            </a:r>
            <a:endParaRPr lang="zh-CN" altLang="en-US" sz="1200" spc="15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7" name="圆角矩形 46"/>
          <p:cNvSpPr/>
          <p:nvPr>
            <p:custDataLst>
              <p:tags r:id="rId13"/>
            </p:custDataLst>
          </p:nvPr>
        </p:nvSpPr>
        <p:spPr>
          <a:xfrm>
            <a:off x="4453102" y="1803917"/>
            <a:ext cx="1538864" cy="33078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矩形 47"/>
          <p:cNvSpPr/>
          <p:nvPr>
            <p:custDataLst>
              <p:tags r:id="rId14"/>
            </p:custDataLst>
          </p:nvPr>
        </p:nvSpPr>
        <p:spPr>
          <a:xfrm>
            <a:off x="4456320" y="3492430"/>
            <a:ext cx="1532427" cy="352936"/>
          </a:xfrm>
          <a:prstGeom prst="rect">
            <a:avLst/>
          </a:prstGeom>
        </p:spPr>
        <p:txBody>
          <a:bodyPr wrap="square" rtlCol="0">
            <a:noAutofit/>
          </a:bodyPr>
          <a:p>
            <a:pPr marL="0" marR="0" lvl="0" indent="0" algn="ctr" defTabSz="914400" rtl="0" eaLnBrk="1" fontAlgn="auto" latinLnBrk="0" hangingPunct="1">
              <a:lnSpc>
                <a:spcPct val="130000"/>
              </a:lnSpc>
              <a:spcBef>
                <a:spcPts val="0"/>
              </a:spcBef>
              <a:spcAft>
                <a:spcPts val="0"/>
              </a:spcAft>
              <a:buClrTx/>
              <a:buSzTx/>
              <a:buFontTx/>
              <a:buNone/>
            </a:pPr>
            <a:r>
              <a:rPr kumimoji="0" lang="en-US" altLang="zh-CN"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pc</a:t>
            </a:r>
            <a:r>
              <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主机</a:t>
            </a:r>
            <a:endPar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9" name="椭圆 48"/>
          <p:cNvSpPr/>
          <p:nvPr>
            <p:custDataLst>
              <p:tags r:id="rId15"/>
            </p:custDataLst>
          </p:nvPr>
        </p:nvSpPr>
        <p:spPr>
          <a:xfrm>
            <a:off x="4447202" y="1811962"/>
            <a:ext cx="1550664" cy="1550664"/>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53" name="图片 52" descr="C:\Users\jch\Desktop\子设备\pc.pngpc"/>
          <p:cNvPicPr/>
          <p:nvPr>
            <p:custDataLst>
              <p:tags r:id="rId16"/>
            </p:custDataLst>
          </p:nvPr>
        </p:nvPicPr>
        <p:blipFill rotWithShape="1">
          <a:blip r:embed="rId17"/>
          <a:srcRect/>
          <a:stretch>
            <a:fillRect/>
          </a:stretch>
        </p:blipFill>
        <p:spPr>
          <a:xfrm>
            <a:off x="4470534" y="1805258"/>
            <a:ext cx="1520091" cy="1520091"/>
          </a:xfrm>
          <a:prstGeom prst="ellipse">
            <a:avLst/>
          </a:prstGeom>
          <a:ln w="6350">
            <a:solidFill>
              <a:schemeClr val="bg1">
                <a:lumMod val="95000"/>
              </a:schemeClr>
            </a:solidFill>
          </a:ln>
        </p:spPr>
      </p:pic>
      <p:sp>
        <p:nvSpPr>
          <p:cNvPr id="57" name="文本框 56"/>
          <p:cNvSpPr txBox="1"/>
          <p:nvPr>
            <p:custDataLst>
              <p:tags r:id="rId18"/>
            </p:custDataLst>
          </p:nvPr>
        </p:nvSpPr>
        <p:spPr>
          <a:xfrm>
            <a:off x="4462220" y="3914558"/>
            <a:ext cx="1520627" cy="854984"/>
          </a:xfrm>
          <a:prstGeom prst="rect">
            <a:avLst/>
          </a:prstGeom>
          <a:noFill/>
        </p:spPr>
        <p:txBody>
          <a:bodyPr wrap="square" rtlCol="0">
            <a:noAutofit/>
          </a:bodyPr>
          <a:p>
            <a:pPr indent="0" algn="ctr">
              <a:lnSpc>
                <a:spcPct val="120000"/>
              </a:lnSpc>
              <a:spcBef>
                <a:spcPts val="0"/>
              </a:spcBef>
              <a:spcAft>
                <a:spcPts val="0"/>
              </a:spcAft>
              <a:buNone/>
            </a:pP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i5 intel处理器 ，</a:t>
            </a:r>
            <a:endParaRPr lang="zh-CN" altLang="en-US" sz="12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20000"/>
              </a:lnSpc>
              <a:spcBef>
                <a:spcPts val="0"/>
              </a:spcBef>
              <a:spcAft>
                <a:spcPts val="0"/>
              </a:spcAft>
              <a:buNone/>
            </a:pP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独立显卡，8g运行内存，win10系统</a:t>
            </a:r>
            <a:endPar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圆角矩形 54"/>
          <p:cNvSpPr/>
          <p:nvPr>
            <p:custDataLst>
              <p:tags r:id="rId19"/>
            </p:custDataLst>
          </p:nvPr>
        </p:nvSpPr>
        <p:spPr>
          <a:xfrm>
            <a:off x="6196325" y="1803917"/>
            <a:ext cx="1538864" cy="330783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8" name="矩形 57"/>
          <p:cNvSpPr/>
          <p:nvPr>
            <p:custDataLst>
              <p:tags r:id="rId20"/>
            </p:custDataLst>
          </p:nvPr>
        </p:nvSpPr>
        <p:spPr>
          <a:xfrm>
            <a:off x="6199543" y="3492430"/>
            <a:ext cx="1532427" cy="352936"/>
          </a:xfrm>
          <a:prstGeom prst="rect">
            <a:avLst/>
          </a:prstGeom>
        </p:spPr>
        <p:txBody>
          <a:bodyPr wrap="square" rtlCol="0">
            <a:noAutofit/>
          </a:bodyPr>
          <a:p>
            <a:pPr marL="0" marR="0" lvl="0" indent="0" algn="ctr" defTabSz="914400" rtl="0" eaLnBrk="1" fontAlgn="auto" latinLnBrk="0" hangingPunct="1">
              <a:lnSpc>
                <a:spcPct val="130000"/>
              </a:lnSpc>
              <a:spcBef>
                <a:spcPts val="0"/>
              </a:spcBef>
              <a:spcAft>
                <a:spcPts val="0"/>
              </a:spcAft>
              <a:buClrTx/>
              <a:buSzTx/>
              <a:buFontTx/>
              <a:buNone/>
            </a:pPr>
            <a:r>
              <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互动软件</a:t>
            </a:r>
            <a:endPar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60" name="椭圆 59"/>
          <p:cNvSpPr/>
          <p:nvPr>
            <p:custDataLst>
              <p:tags r:id="rId21"/>
            </p:custDataLst>
          </p:nvPr>
        </p:nvSpPr>
        <p:spPr>
          <a:xfrm>
            <a:off x="6190425" y="1811962"/>
            <a:ext cx="1550664" cy="1550664"/>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63" name="图片 62" descr="C:\Users\jch\Desktop\解决方案ppt\ppt素材\子设备\软件.png软件"/>
          <p:cNvPicPr/>
          <p:nvPr>
            <p:custDataLst>
              <p:tags r:id="rId22"/>
            </p:custDataLst>
          </p:nvPr>
        </p:nvPicPr>
        <p:blipFill rotWithShape="1">
          <a:blip r:embed="rId23"/>
          <a:srcRect/>
          <a:stretch>
            <a:fillRect/>
          </a:stretch>
        </p:blipFill>
        <p:spPr>
          <a:xfrm>
            <a:off x="6205980" y="1805258"/>
            <a:ext cx="1519555" cy="1520091"/>
          </a:xfrm>
          <a:prstGeom prst="ellipse">
            <a:avLst/>
          </a:prstGeom>
          <a:ln w="6350">
            <a:solidFill>
              <a:schemeClr val="bg1">
                <a:lumMod val="95000"/>
              </a:schemeClr>
            </a:solidFill>
          </a:ln>
        </p:spPr>
      </p:pic>
      <p:sp>
        <p:nvSpPr>
          <p:cNvPr id="66" name="文本框 65"/>
          <p:cNvSpPr txBox="1"/>
          <p:nvPr>
            <p:custDataLst>
              <p:tags r:id="rId24"/>
            </p:custDataLst>
          </p:nvPr>
        </p:nvSpPr>
        <p:spPr>
          <a:xfrm>
            <a:off x="6205443" y="3914558"/>
            <a:ext cx="1520627" cy="854984"/>
          </a:xfrm>
          <a:prstGeom prst="rect">
            <a:avLst/>
          </a:prstGeom>
          <a:noFill/>
        </p:spPr>
        <p:txBody>
          <a:bodyPr wrap="square" rtlCol="0">
            <a:normAutofit/>
          </a:bodyPr>
          <a:p>
            <a:pPr indent="0" algn="ctr">
              <a:lnSpc>
                <a:spcPct val="120000"/>
              </a:lnSpc>
              <a:spcBef>
                <a:spcPts val="0"/>
              </a:spcBef>
              <a:spcAft>
                <a:spcPts val="0"/>
              </a:spcAft>
              <a:buNone/>
            </a:pPr>
            <a:r>
              <a:rPr lang="en-US" altLang="zh-CN"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untiy3d</a:t>
            </a: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点对点开定制发，高清流畅</a:t>
            </a:r>
            <a:endPar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7" name="圆角矩形 66"/>
          <p:cNvSpPr/>
          <p:nvPr>
            <p:custDataLst>
              <p:tags r:id="rId25"/>
            </p:custDataLst>
          </p:nvPr>
        </p:nvSpPr>
        <p:spPr>
          <a:xfrm>
            <a:off x="7939548" y="1803917"/>
            <a:ext cx="1538864" cy="33078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8" name="椭圆 67"/>
          <p:cNvSpPr/>
          <p:nvPr>
            <p:custDataLst>
              <p:tags r:id="rId26"/>
            </p:custDataLst>
          </p:nvPr>
        </p:nvSpPr>
        <p:spPr>
          <a:xfrm>
            <a:off x="7933648" y="1811962"/>
            <a:ext cx="1550664" cy="1550664"/>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69" name="矩形 68"/>
          <p:cNvSpPr/>
          <p:nvPr>
            <p:custDataLst>
              <p:tags r:id="rId27"/>
            </p:custDataLst>
          </p:nvPr>
        </p:nvSpPr>
        <p:spPr>
          <a:xfrm>
            <a:off x="7942767" y="3492430"/>
            <a:ext cx="1532427" cy="352936"/>
          </a:xfrm>
          <a:prstGeom prst="rect">
            <a:avLst/>
          </a:prstGeom>
        </p:spPr>
        <p:txBody>
          <a:bodyPr wrap="square" rtlCol="0">
            <a:noAutofit/>
          </a:bodyPr>
          <a:p>
            <a:pPr marL="0" marR="0" lvl="0" indent="0" algn="ctr" defTabSz="914400" rtl="0" eaLnBrk="1" fontAlgn="auto" latinLnBrk="0" hangingPunct="1">
              <a:lnSpc>
                <a:spcPct val="130000"/>
              </a:lnSpc>
              <a:spcBef>
                <a:spcPts val="0"/>
              </a:spcBef>
              <a:spcAft>
                <a:spcPts val="0"/>
              </a:spcAft>
              <a:buClrTx/>
              <a:buSzTx/>
              <a:buFontTx/>
              <a:buNone/>
            </a:pPr>
            <a:r>
              <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摄像头</a:t>
            </a:r>
            <a:endPar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pic>
        <p:nvPicPr>
          <p:cNvPr id="70" name="图片 69" descr="C:\Users\jch\Desktop\543634.jpg543634"/>
          <p:cNvPicPr/>
          <p:nvPr>
            <p:custDataLst>
              <p:tags r:id="rId28"/>
            </p:custDataLst>
          </p:nvPr>
        </p:nvPicPr>
        <p:blipFill rotWithShape="1">
          <a:blip r:embed="rId29"/>
          <a:srcRect/>
          <a:stretch>
            <a:fillRect/>
          </a:stretch>
        </p:blipFill>
        <p:spPr>
          <a:xfrm>
            <a:off x="7949203" y="1805258"/>
            <a:ext cx="1519555" cy="1520091"/>
          </a:xfrm>
          <a:prstGeom prst="ellipse">
            <a:avLst/>
          </a:prstGeom>
          <a:ln w="6350">
            <a:solidFill>
              <a:schemeClr val="bg1">
                <a:lumMod val="95000"/>
              </a:schemeClr>
            </a:solidFill>
          </a:ln>
        </p:spPr>
      </p:pic>
      <p:sp>
        <p:nvSpPr>
          <p:cNvPr id="71" name="文本框 70"/>
          <p:cNvSpPr txBox="1"/>
          <p:nvPr>
            <p:custDataLst>
              <p:tags r:id="rId30"/>
            </p:custDataLst>
          </p:nvPr>
        </p:nvSpPr>
        <p:spPr>
          <a:xfrm>
            <a:off x="7948667" y="3914558"/>
            <a:ext cx="1520627" cy="854984"/>
          </a:xfrm>
          <a:prstGeom prst="rect">
            <a:avLst/>
          </a:prstGeom>
          <a:noFill/>
        </p:spPr>
        <p:txBody>
          <a:bodyPr wrap="square" rtlCol="0">
            <a:normAutofit/>
          </a:bodyPr>
          <a:p>
            <a:pPr indent="0" algn="ctr">
              <a:lnSpc>
                <a:spcPct val="120000"/>
              </a:lnSpc>
              <a:spcBef>
                <a:spcPts val="0"/>
              </a:spcBef>
              <a:spcAft>
                <a:spcPts val="0"/>
              </a:spcAft>
              <a:buNone/>
            </a:pP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景区互动视频采集设备</a:t>
            </a:r>
            <a:endPar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2" name="圆角矩形 71"/>
          <p:cNvSpPr/>
          <p:nvPr>
            <p:custDataLst>
              <p:tags r:id="rId31"/>
            </p:custDataLst>
          </p:nvPr>
        </p:nvSpPr>
        <p:spPr>
          <a:xfrm>
            <a:off x="9657361" y="1786495"/>
            <a:ext cx="1538864" cy="330783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3" name="椭圆 72"/>
          <p:cNvSpPr/>
          <p:nvPr>
            <p:custDataLst>
              <p:tags r:id="rId32"/>
            </p:custDataLst>
          </p:nvPr>
        </p:nvSpPr>
        <p:spPr>
          <a:xfrm>
            <a:off x="9651461" y="1794540"/>
            <a:ext cx="1550664" cy="1550664"/>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4" name="矩形 73"/>
          <p:cNvSpPr/>
          <p:nvPr>
            <p:custDataLst>
              <p:tags r:id="rId33"/>
            </p:custDataLst>
          </p:nvPr>
        </p:nvSpPr>
        <p:spPr>
          <a:xfrm>
            <a:off x="9660579" y="3475008"/>
            <a:ext cx="1532427" cy="352936"/>
          </a:xfrm>
          <a:prstGeom prst="rect">
            <a:avLst/>
          </a:prstGeom>
        </p:spPr>
        <p:txBody>
          <a:bodyPr wrap="square" rtlCol="0">
            <a:noAutofit/>
          </a:bodyPr>
          <a:p>
            <a:pPr marL="0" marR="0" lvl="0" indent="0" algn="ctr" defTabSz="914400" rtl="0" eaLnBrk="1" fontAlgn="auto" latinLnBrk="0" hangingPunct="1">
              <a:lnSpc>
                <a:spcPct val="130000"/>
              </a:lnSpc>
              <a:spcBef>
                <a:spcPts val="0"/>
              </a:spcBef>
              <a:spcAft>
                <a:spcPts val="0"/>
              </a:spcAft>
              <a:buClrTx/>
              <a:buSzTx/>
              <a:buFontTx/>
              <a:buNone/>
            </a:pPr>
            <a:r>
              <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音箱系统</a:t>
            </a:r>
            <a:endParaRPr kumimoji="0" lang="zh-CN" altLang="en-US" sz="14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pic>
        <p:nvPicPr>
          <p:cNvPr id="75" name="图片 74" descr="C:\Users\jch\Desktop\54343.jpg54343"/>
          <p:cNvPicPr/>
          <p:nvPr>
            <p:custDataLst>
              <p:tags r:id="rId34"/>
            </p:custDataLst>
          </p:nvPr>
        </p:nvPicPr>
        <p:blipFill rotWithShape="1">
          <a:blip r:embed="rId35"/>
          <a:srcRect/>
          <a:stretch>
            <a:fillRect/>
          </a:stretch>
        </p:blipFill>
        <p:spPr>
          <a:xfrm>
            <a:off x="9667016" y="1787836"/>
            <a:ext cx="1519555" cy="1520090"/>
          </a:xfrm>
          <a:prstGeom prst="ellipse">
            <a:avLst/>
          </a:prstGeom>
          <a:ln w="6350">
            <a:solidFill>
              <a:schemeClr val="bg1">
                <a:lumMod val="95000"/>
              </a:schemeClr>
            </a:solidFill>
          </a:ln>
        </p:spPr>
      </p:pic>
      <p:sp>
        <p:nvSpPr>
          <p:cNvPr id="76" name="文本框 75"/>
          <p:cNvSpPr txBox="1"/>
          <p:nvPr>
            <p:custDataLst>
              <p:tags r:id="rId36"/>
            </p:custDataLst>
          </p:nvPr>
        </p:nvSpPr>
        <p:spPr>
          <a:xfrm>
            <a:off x="9666479" y="3897136"/>
            <a:ext cx="1520627" cy="854984"/>
          </a:xfrm>
          <a:prstGeom prst="rect">
            <a:avLst/>
          </a:prstGeom>
          <a:noFill/>
        </p:spPr>
        <p:txBody>
          <a:bodyPr wrap="square" rtlCol="0">
            <a:normAutofit/>
          </a:bodyPr>
          <a:p>
            <a:pPr indent="0" algn="ctr">
              <a:lnSpc>
                <a:spcPct val="120000"/>
              </a:lnSpc>
              <a:spcBef>
                <a:spcPts val="0"/>
              </a:spcBef>
              <a:spcAft>
                <a:spcPts val="0"/>
              </a:spcAft>
              <a:buNone/>
            </a:pP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景区互动音频采集设备</a:t>
            </a:r>
            <a:endPar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7474072">
            <a:off x="9152255" y="3277235"/>
            <a:ext cx="1094105" cy="23545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任意多边形 17"/>
          <p:cNvSpPr/>
          <p:nvPr/>
        </p:nvSpPr>
        <p:spPr>
          <a:xfrm rot="17474072">
            <a:off x="3916045" y="3267710"/>
            <a:ext cx="1094105" cy="23545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任意多边形 6"/>
          <p:cNvSpPr/>
          <p:nvPr/>
        </p:nvSpPr>
        <p:spPr>
          <a:xfrm rot="17474072">
            <a:off x="6445885" y="1067435"/>
            <a:ext cx="1094105" cy="2354580"/>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互动原理</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sp>
        <p:nvSpPr>
          <p:cNvPr id="6" name="椭圆 5"/>
          <p:cNvSpPr/>
          <p:nvPr/>
        </p:nvSpPr>
        <p:spPr>
          <a:xfrm>
            <a:off x="2738120" y="1827530"/>
            <a:ext cx="6480000" cy="2880000"/>
          </a:xfrm>
          <a:prstGeom prst="ellipse">
            <a:avLst/>
          </a:prstGeom>
          <a:noFill/>
          <a:ln w="19050" cap="rnd">
            <a:solidFill>
              <a:srgbClr val="183048">
                <a:alpha val="50000"/>
              </a:srgb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a:solidFill>
                <a:prstClr val="white"/>
              </a:solidFill>
            </a:endParaRPr>
          </a:p>
        </p:txBody>
      </p:sp>
      <p:grpSp>
        <p:nvGrpSpPr>
          <p:cNvPr id="13" name="组合 12"/>
          <p:cNvGrpSpPr/>
          <p:nvPr/>
        </p:nvGrpSpPr>
        <p:grpSpPr>
          <a:xfrm>
            <a:off x="5438460" y="1307898"/>
            <a:ext cx="1080000" cy="1080000"/>
            <a:chOff x="5987" y="2870"/>
            <a:chExt cx="1980" cy="1980"/>
          </a:xfrm>
        </p:grpSpPr>
        <p:sp>
          <p:nvSpPr>
            <p:cNvPr id="8" name="椭圆 7"/>
            <p:cNvSpPr/>
            <p:nvPr/>
          </p:nvSpPr>
          <p:spPr>
            <a:xfrm>
              <a:off x="5987" y="2870"/>
              <a:ext cx="1980" cy="19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Box 76"/>
            <p:cNvSpPr txBox="1"/>
            <p:nvPr/>
          </p:nvSpPr>
          <p:spPr>
            <a:xfrm>
              <a:off x="6272" y="3619"/>
              <a:ext cx="1411" cy="483"/>
            </a:xfrm>
            <a:prstGeom prst="rect">
              <a:avLst/>
            </a:prstGeom>
            <a:noFill/>
            <a:effectLst/>
          </p:spPr>
          <p:txBody>
            <a:bodyPr wrap="square" rtlCol="0">
              <a:spAutoFit/>
            </a:bodyPr>
            <a:p>
              <a:pPr algn="ctr"/>
              <a:r>
                <a:rPr lang="en-US" altLang="zh-CN" sz="1400" dirty="0">
                  <a:solidFill>
                    <a:schemeClr val="bg1"/>
                  </a:solidFill>
                  <a:latin typeface="微软雅黑" panose="020B0503020204020204" pitchFamily="34" charset="-122"/>
                  <a:ea typeface="微软雅黑" panose="020B0503020204020204" pitchFamily="34" charset="-122"/>
                </a:rPr>
                <a:t>A</a:t>
              </a:r>
              <a:r>
                <a:rPr lang="zh-CN" altLang="en-US" sz="1400" dirty="0">
                  <a:solidFill>
                    <a:schemeClr val="bg1"/>
                  </a:solidFill>
                  <a:latin typeface="微软雅黑" panose="020B0503020204020204" pitchFamily="34" charset="-122"/>
                  <a:ea typeface="微软雅黑" panose="020B0503020204020204" pitchFamily="34" charset="-122"/>
                </a:rPr>
                <a:t>景点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893513" y="3508578"/>
            <a:ext cx="1080000" cy="1080000"/>
            <a:chOff x="9361" y="846"/>
            <a:chExt cx="1980" cy="1980"/>
          </a:xfrm>
        </p:grpSpPr>
        <p:sp>
          <p:nvSpPr>
            <p:cNvPr id="15" name="椭圆 14"/>
            <p:cNvSpPr/>
            <p:nvPr/>
          </p:nvSpPr>
          <p:spPr>
            <a:xfrm>
              <a:off x="9361" y="846"/>
              <a:ext cx="1980" cy="19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extBox 76"/>
            <p:cNvSpPr txBox="1"/>
            <p:nvPr/>
          </p:nvSpPr>
          <p:spPr>
            <a:xfrm>
              <a:off x="9646" y="1595"/>
              <a:ext cx="1411" cy="483"/>
            </a:xfrm>
            <a:prstGeom prst="rect">
              <a:avLst/>
            </a:prstGeom>
            <a:noFill/>
            <a:effectLst/>
          </p:spPr>
          <p:txBody>
            <a:bodyPr wrap="square" rtlCol="0">
              <a:spAutoFit/>
            </a:bodyPr>
            <a:p>
              <a:pPr algn="ctr"/>
              <a:r>
                <a:rPr lang="en-US" altLang="zh-CN" sz="1400" dirty="0">
                  <a:solidFill>
                    <a:schemeClr val="bg1"/>
                  </a:solidFill>
                  <a:latin typeface="微软雅黑" panose="020B0503020204020204" pitchFamily="34" charset="-122"/>
                  <a:ea typeface="微软雅黑" panose="020B0503020204020204" pitchFamily="34" charset="-122"/>
                </a:rPr>
                <a:t>B</a:t>
              </a:r>
              <a:r>
                <a:rPr lang="zh-CN" altLang="en-US" sz="1400" dirty="0">
                  <a:solidFill>
                    <a:schemeClr val="bg1"/>
                  </a:solidFill>
                  <a:latin typeface="微软雅黑" panose="020B0503020204020204" pitchFamily="34" charset="-122"/>
                  <a:ea typeface="微软雅黑" panose="020B0503020204020204" pitchFamily="34" charset="-122"/>
                </a:rPr>
                <a:t>景点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120380" y="3508578"/>
            <a:ext cx="1080000" cy="1080000"/>
            <a:chOff x="8430" y="1258"/>
            <a:chExt cx="1980" cy="1980"/>
          </a:xfrm>
        </p:grpSpPr>
        <p:sp>
          <p:nvSpPr>
            <p:cNvPr id="20" name="椭圆 19"/>
            <p:cNvSpPr/>
            <p:nvPr/>
          </p:nvSpPr>
          <p:spPr>
            <a:xfrm>
              <a:off x="8430" y="1258"/>
              <a:ext cx="1980" cy="19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76"/>
            <p:cNvSpPr txBox="1"/>
            <p:nvPr/>
          </p:nvSpPr>
          <p:spPr>
            <a:xfrm>
              <a:off x="8715" y="2007"/>
              <a:ext cx="1411" cy="483"/>
            </a:xfrm>
            <a:prstGeom prst="rect">
              <a:avLst/>
            </a:prstGeom>
            <a:noFill/>
            <a:effectLst/>
          </p:spPr>
          <p:txBody>
            <a:bodyPr wrap="square" rtlCol="0">
              <a:spAutoFit/>
            </a:bodyPr>
            <a:p>
              <a:pPr algn="ctr"/>
              <a:r>
                <a:rPr lang="en-US" altLang="zh-CN" sz="1400" dirty="0">
                  <a:solidFill>
                    <a:schemeClr val="bg1"/>
                  </a:solidFill>
                  <a:latin typeface="微软雅黑" panose="020B0503020204020204" pitchFamily="34" charset="-122"/>
                  <a:ea typeface="微软雅黑" panose="020B0503020204020204" pitchFamily="34" charset="-122"/>
                </a:rPr>
                <a:t>C</a:t>
              </a:r>
              <a:r>
                <a:rPr lang="zh-CN" altLang="en-US" sz="1400" dirty="0">
                  <a:solidFill>
                    <a:schemeClr val="bg1"/>
                  </a:solidFill>
                  <a:latin typeface="微软雅黑" panose="020B0503020204020204" pitchFamily="34" charset="-122"/>
                  <a:ea typeface="微软雅黑" panose="020B0503020204020204" pitchFamily="34" charset="-122"/>
                </a:rPr>
                <a:t>景点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25010" y="3095445"/>
            <a:ext cx="1506220" cy="742950"/>
            <a:chOff x="7963" y="4919"/>
            <a:chExt cx="2372" cy="1170"/>
          </a:xfrm>
        </p:grpSpPr>
        <p:sp>
          <p:nvSpPr>
            <p:cNvPr id="22" name="圆角矩形 21"/>
            <p:cNvSpPr/>
            <p:nvPr/>
          </p:nvSpPr>
          <p:spPr>
            <a:xfrm>
              <a:off x="7963" y="4919"/>
              <a:ext cx="2372" cy="11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TextBox 76"/>
            <p:cNvSpPr txBox="1"/>
            <p:nvPr/>
          </p:nvSpPr>
          <p:spPr>
            <a:xfrm>
              <a:off x="8444" y="5263"/>
              <a:ext cx="1411" cy="483"/>
            </a:xfrm>
            <a:prstGeom prst="rect">
              <a:avLst/>
            </a:prstGeom>
            <a:noFill/>
            <a:effectLst/>
          </p:spPr>
          <p:txBody>
            <a:bodyPr wrap="square" rtlCol="0">
              <a:spAutoFit/>
            </a:bodyPr>
            <a:p>
              <a:pPr algn="ctr"/>
              <a:r>
                <a:rPr lang="zh-CN" altLang="en-US" sz="1400" dirty="0">
                  <a:solidFill>
                    <a:schemeClr val="bg1"/>
                  </a:solidFill>
                  <a:latin typeface="微软雅黑" panose="020B0503020204020204" pitchFamily="34" charset="-122"/>
                  <a:ea typeface="微软雅黑" panose="020B0503020204020204" pitchFamily="34" charset="-122"/>
                </a:rPr>
                <a:t>云服务器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cxnSp>
        <p:nvCxnSpPr>
          <p:cNvPr id="36" name="直接箭头连接符 35"/>
          <p:cNvCxnSpPr/>
          <p:nvPr/>
        </p:nvCxnSpPr>
        <p:spPr>
          <a:xfrm flipV="1">
            <a:off x="5977890" y="2499360"/>
            <a:ext cx="1270" cy="59626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5" idx="7"/>
          </p:cNvCxnSpPr>
          <p:nvPr/>
        </p:nvCxnSpPr>
        <p:spPr>
          <a:xfrm flipV="1">
            <a:off x="3815715" y="3467100"/>
            <a:ext cx="1409065" cy="19939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20" idx="1"/>
          </p:cNvCxnSpPr>
          <p:nvPr/>
        </p:nvCxnSpPr>
        <p:spPr>
          <a:xfrm>
            <a:off x="6731000" y="3467100"/>
            <a:ext cx="1547495" cy="19939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1143000" y="4821555"/>
            <a:ext cx="2425065" cy="1060450"/>
          </a:xfrm>
          <a:prstGeom prst="rect">
            <a:avLst/>
          </a:prstGeom>
          <a:noFill/>
          <a:effectLst/>
        </p:spPr>
        <p:txBody>
          <a:bodyPr wrap="square" rtlCol="0">
            <a:spAutoFit/>
          </a:bodyPr>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在</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景区打开装置门后，会触发</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的互动需求，发送连接</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C</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景区请求到服务器</a:t>
            </a:r>
            <a:endParaRPr 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299450" y="4821555"/>
            <a:ext cx="2425065" cy="1060450"/>
          </a:xfrm>
          <a:prstGeom prst="rect">
            <a:avLst/>
          </a:prstGeom>
          <a:noFill/>
          <a:effectLst/>
        </p:spPr>
        <p:txBody>
          <a:bodyPr wrap="square" rtlCol="0">
            <a:spAutoFit/>
          </a:bodyPr>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在</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C</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景区打开装置门后，会触发</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C</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的互动需求，发送连接</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景区请求到服务器</a:t>
            </a:r>
            <a:endParaRPr 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892925" y="798830"/>
            <a:ext cx="2425065" cy="1060450"/>
          </a:xfrm>
          <a:prstGeom prst="rect">
            <a:avLst/>
          </a:prstGeom>
          <a:noFill/>
          <a:effectLst/>
        </p:spPr>
        <p:txBody>
          <a:bodyPr wrap="square" rtlCol="0">
            <a:spAutoFit/>
          </a:bodyPr>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在</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景区打开装置门后，会触发</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的互动需求，发送连接</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B</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C</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景区请求到服务器</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584960" y="2313940"/>
            <a:ext cx="4506595" cy="2783840"/>
            <a:chOff x="2496" y="3644"/>
            <a:chExt cx="7097" cy="4384"/>
          </a:xfrm>
        </p:grpSpPr>
        <p:sp>
          <p:nvSpPr>
            <p:cNvPr id="10" name="任意多边形 9"/>
            <p:cNvSpPr/>
            <p:nvPr/>
          </p:nvSpPr>
          <p:spPr>
            <a:xfrm rot="17474072">
              <a:off x="4986" y="3421"/>
              <a:ext cx="3278" cy="5936"/>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Rounded Rectangle 14"/>
            <p:cNvSpPr/>
            <p:nvPr/>
          </p:nvSpPr>
          <p:spPr>
            <a:xfrm>
              <a:off x="2496" y="3644"/>
              <a:ext cx="3496" cy="3496"/>
            </a:xfrm>
            <a:prstGeom prst="ellipse">
              <a:avLst/>
            </a:prstGeom>
            <a:gradFill>
              <a:gsLst>
                <a:gs pos="0">
                  <a:srgbClr val="B81E22"/>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12" name="文本框 11"/>
            <p:cNvSpPr txBox="1"/>
            <p:nvPr/>
          </p:nvSpPr>
          <p:spPr>
            <a:xfrm>
              <a:off x="3114" y="4448"/>
              <a:ext cx="2260" cy="1888"/>
            </a:xfrm>
            <a:prstGeom prst="rect">
              <a:avLst/>
            </a:prstGeom>
            <a:noFill/>
          </p:spPr>
          <p:txBody>
            <a:bodyPr wrap="square" rtlCol="0">
              <a:spAutoFit/>
              <a:scene3d>
                <a:camera prst="orthographicFront"/>
                <a:lightRig rig="threePt" dir="t"/>
              </a:scene3d>
              <a:sp3d contourW="12700"/>
            </a:bodyPr>
            <a:p>
              <a:r>
                <a:rPr lang="en-US" altLang="zh-CN" sz="7200" b="1" dirty="0">
                  <a:solidFill>
                    <a:schemeClr val="bg1"/>
                  </a:solidFill>
                  <a:latin typeface="Bahnschrift" panose="020B0502040204020203" charset="0"/>
                  <a:cs typeface="Bahnschrift" panose="020B0502040204020203" charset="0"/>
                </a:rPr>
                <a:t>04</a:t>
              </a:r>
              <a:endParaRPr lang="en-US" altLang="zh-CN" sz="7200" b="1" dirty="0">
                <a:solidFill>
                  <a:schemeClr val="bg1"/>
                </a:solidFill>
                <a:latin typeface="Bahnschrift" panose="020B0502040204020203" charset="0"/>
                <a:cs typeface="Bahnschrift" panose="020B0502040204020203" charset="0"/>
              </a:endParaRPr>
            </a:p>
          </p:txBody>
        </p:sp>
      </p:grpSp>
      <p:sp>
        <p:nvSpPr>
          <p:cNvPr id="4" name="矩形 3"/>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297680" y="2827350"/>
            <a:ext cx="6492240" cy="1196276"/>
            <a:chOff x="4297680" y="2671823"/>
            <a:chExt cx="6492240" cy="1196276"/>
          </a:xfrm>
        </p:grpSpPr>
        <p:sp>
          <p:nvSpPr>
            <p:cNvPr id="7" name="文本框 6"/>
            <p:cNvSpPr txBox="1"/>
            <p:nvPr/>
          </p:nvSpPr>
          <p:spPr>
            <a:xfrm>
              <a:off x="4297680" y="2671823"/>
              <a:ext cx="6492240" cy="768350"/>
            </a:xfrm>
            <a:prstGeom prst="rect">
              <a:avLst/>
            </a:prstGeom>
            <a:noFill/>
          </p:spPr>
          <p:txBody>
            <a:bodyPr wrap="square" rtlCol="0">
              <a:spAutoFit/>
            </a:bodyPr>
            <a:lstStyle/>
            <a:p>
              <a:pPr algn="ctr"/>
              <a:r>
                <a:rPr lang="zh-CN" altLang="en-US" sz="4400" b="1" dirty="0">
                  <a:solidFill>
                    <a:srgbClr val="B81E22"/>
                  </a:solidFill>
                  <a:latin typeface="宋体" panose="02010600030101010101" pitchFamily="2" charset="-122"/>
                  <a:ea typeface="宋体" panose="02010600030101010101" pitchFamily="2" charset="-122"/>
                  <a:sym typeface="+mn-ea"/>
                </a:rPr>
                <a:t>系统清单</a:t>
              </a:r>
              <a:endParaRPr lang="zh-CN" altLang="en-US" sz="4400" b="1" dirty="0">
                <a:solidFill>
                  <a:srgbClr val="B81E22"/>
                </a:solidFill>
                <a:latin typeface="宋体" panose="02010600030101010101" pitchFamily="2" charset="-122"/>
                <a:ea typeface="宋体" panose="02010600030101010101" pitchFamily="2" charset="-122"/>
              </a:endParaRPr>
            </a:p>
          </p:txBody>
        </p:sp>
        <p:cxnSp>
          <p:nvCxnSpPr>
            <p:cNvPr id="8" name="直接连接符 7"/>
            <p:cNvCxnSpPr/>
            <p:nvPr/>
          </p:nvCxnSpPr>
          <p:spPr>
            <a:xfrm>
              <a:off x="4353365" y="3537948"/>
              <a:ext cx="63808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53366" y="3561394"/>
              <a:ext cx="6380869" cy="306705"/>
            </a:xfrm>
            <a:prstGeom prst="rect">
              <a:avLst/>
            </a:prstGeom>
            <a:noFill/>
          </p:spPr>
          <p:txBody>
            <a:bodyPr wrap="square" rtlCol="0">
              <a:spAutoFit/>
            </a:bodyPr>
            <a:lstStyle/>
            <a:p>
              <a:pPr algn="ctr"/>
              <a:r>
                <a:rPr lang="en-US" altLang="zh-CN" sz="1400" b="1" cap="all" spc="1000" dirty="0">
                  <a:solidFill>
                    <a:schemeClr val="tx1">
                      <a:lumMod val="75000"/>
                      <a:lumOff val="25000"/>
                    </a:schemeClr>
                  </a:solidFill>
                  <a:uFillTx/>
                  <a:sym typeface="+mn-ea"/>
                </a:rPr>
                <a:t>List</a:t>
              </a:r>
              <a:endParaRPr lang="en-US" altLang="zh-CN" sz="1400" b="1" cap="all" spc="1000" dirty="0">
                <a:solidFill>
                  <a:schemeClr val="tx1">
                    <a:lumMod val="75000"/>
                    <a:lumOff val="25000"/>
                  </a:schemeClr>
                </a:solidFill>
                <a:uFillTx/>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系统清单</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graphicFrame>
        <p:nvGraphicFramePr>
          <p:cNvPr id="9" name="表格 8"/>
          <p:cNvGraphicFramePr/>
          <p:nvPr>
            <p:custDataLst>
              <p:tags r:id="rId1"/>
            </p:custDataLst>
          </p:nvPr>
        </p:nvGraphicFramePr>
        <p:xfrm>
          <a:off x="1354772" y="1022570"/>
          <a:ext cx="9711055" cy="5019675"/>
        </p:xfrm>
        <a:graphic>
          <a:graphicData uri="http://schemas.openxmlformats.org/drawingml/2006/table">
            <a:tbl>
              <a:tblPr firstRow="1" bandRow="1">
                <a:tableStyleId>{5C22544A-7EE6-4342-B048-85BDC9FD1C3A}</a:tableStyleId>
              </a:tblPr>
              <a:tblGrid>
                <a:gridCol w="859790"/>
                <a:gridCol w="1786255"/>
                <a:gridCol w="3624580"/>
                <a:gridCol w="860425"/>
                <a:gridCol w="859790"/>
                <a:gridCol w="860425"/>
                <a:gridCol w="859790"/>
              </a:tblGrid>
              <a:tr h="608965">
                <a:tc>
                  <a:txBody>
                    <a:bodyPr/>
                    <a:p>
                      <a:pPr indent="0" algn="ctr">
                        <a:lnSpc>
                          <a:spcPct val="120000"/>
                        </a:lnSpc>
                        <a:spcBef>
                          <a:spcPts val="0"/>
                        </a:spcBef>
                        <a:spcAft>
                          <a:spcPts val="0"/>
                        </a:spcAft>
                        <a:buNone/>
                      </a:pPr>
                      <a:r>
                        <a:rPr lang="zh-CN" altLang="en-US" sz="1400" b="1" spc="130">
                          <a:solidFill>
                            <a:srgbClr val="646464"/>
                          </a:solidFill>
                          <a:latin typeface="微软雅黑" panose="020B0503020204020204" pitchFamily="34" charset="-122"/>
                          <a:ea typeface="微软雅黑" panose="020B0503020204020204" pitchFamily="34" charset="-122"/>
                        </a:rPr>
                        <a:t>序号</a:t>
                      </a:r>
                      <a:endParaRPr lang="zh-CN" altLang="en-US" sz="1400" b="1"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1" spc="130">
                          <a:solidFill>
                            <a:srgbClr val="646464"/>
                          </a:solidFill>
                          <a:latin typeface="微软雅黑" panose="020B0503020204020204" pitchFamily="34" charset="-122"/>
                          <a:ea typeface="微软雅黑" panose="020B0503020204020204" pitchFamily="34" charset="-122"/>
                        </a:rPr>
                        <a:t>名称</a:t>
                      </a:r>
                      <a:endParaRPr lang="zh-CN" altLang="en-US" sz="1400" b="1"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1" spc="130">
                          <a:solidFill>
                            <a:srgbClr val="646464"/>
                          </a:solidFill>
                          <a:latin typeface="微软雅黑" panose="020B0503020204020204" pitchFamily="34" charset="-122"/>
                          <a:ea typeface="微软雅黑" panose="020B0503020204020204" pitchFamily="34" charset="-122"/>
                        </a:rPr>
                        <a:t>规格参数</a:t>
                      </a:r>
                      <a:endParaRPr lang="zh-CN" altLang="en-US" sz="1400" b="1"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1" spc="130">
                          <a:solidFill>
                            <a:srgbClr val="646464"/>
                          </a:solidFill>
                          <a:latin typeface="微软雅黑" panose="020B0503020204020204" pitchFamily="34" charset="-122"/>
                          <a:ea typeface="微软雅黑" panose="020B0503020204020204" pitchFamily="34" charset="-122"/>
                        </a:rPr>
                        <a:t>数量</a:t>
                      </a:r>
                      <a:endParaRPr lang="zh-CN" altLang="en-US" sz="1400" b="1"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1" spc="130">
                          <a:solidFill>
                            <a:srgbClr val="646464"/>
                          </a:solidFill>
                          <a:latin typeface="微软雅黑" panose="020B0503020204020204" pitchFamily="34" charset="-122"/>
                          <a:ea typeface="微软雅黑" panose="020B0503020204020204" pitchFamily="34" charset="-122"/>
                        </a:rPr>
                        <a:t>单位</a:t>
                      </a:r>
                      <a:endParaRPr lang="zh-CN" altLang="en-US" sz="1400" b="1"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1" spc="130">
                          <a:solidFill>
                            <a:srgbClr val="646464"/>
                          </a:solidFill>
                          <a:latin typeface="微软雅黑" panose="020B0503020204020204" pitchFamily="34" charset="-122"/>
                          <a:ea typeface="微软雅黑" panose="020B0503020204020204" pitchFamily="34" charset="-122"/>
                        </a:rPr>
                        <a:t>单价</a:t>
                      </a:r>
                      <a:endParaRPr lang="zh-CN" altLang="en-US" sz="1400" b="1"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1" spc="130">
                          <a:solidFill>
                            <a:srgbClr val="646464"/>
                          </a:solidFill>
                          <a:latin typeface="微软雅黑" panose="020B0503020204020204" pitchFamily="34" charset="-122"/>
                          <a:ea typeface="微软雅黑" panose="020B0503020204020204" pitchFamily="34" charset="-122"/>
                        </a:rPr>
                        <a:t>金额</a:t>
                      </a:r>
                      <a:endParaRPr lang="zh-CN" altLang="en-US" sz="1400" b="1"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572770">
                <a:tc>
                  <a:txBody>
                    <a:bodyPr/>
                    <a:p>
                      <a:pPr indent="0" algn="ctr">
                        <a:lnSpc>
                          <a:spcPct val="120000"/>
                        </a:lnSpc>
                        <a:spcBef>
                          <a:spcPts val="0"/>
                        </a:spcBef>
                        <a:spcAft>
                          <a:spcPts val="0"/>
                        </a:spcAft>
                        <a:buNone/>
                      </a:pPr>
                      <a:r>
                        <a:rPr lang="en-US" altLang="zh-CN" sz="1400" b="0" spc="130">
                          <a:solidFill>
                            <a:srgbClr val="646464"/>
                          </a:solidFill>
                          <a:latin typeface="微软雅黑" panose="020B0503020204020204" pitchFamily="34" charset="-122"/>
                          <a:ea typeface="微软雅黑" panose="020B0503020204020204" pitchFamily="34" charset="-122"/>
                        </a:rPr>
                        <a:t>①</a:t>
                      </a:r>
                      <a:endParaRPr lang="en-US" altLang="zh-CN" sz="14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门型屏</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LED</a:t>
                      </a:r>
                      <a:r>
                        <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屏</a:t>
                      </a:r>
                      <a:endPar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en-US" altLang="zh-CN"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635635">
                <a:tc>
                  <a:txBody>
                    <a:bodyPr/>
                    <a:p>
                      <a:pPr indent="0" algn="ctr">
                        <a:lnSpc>
                          <a:spcPct val="120000"/>
                        </a:lnSpc>
                        <a:spcBef>
                          <a:spcPts val="0"/>
                        </a:spcBef>
                        <a:spcAft>
                          <a:spcPts val="0"/>
                        </a:spcAft>
                        <a:buNone/>
                      </a:pPr>
                      <a:r>
                        <a:rPr lang="en-US" altLang="zh-CN" sz="1400" b="0" spc="130">
                          <a:solidFill>
                            <a:srgbClr val="646464"/>
                          </a:solidFill>
                          <a:latin typeface="微软雅黑" panose="020B0503020204020204" pitchFamily="34" charset="-122"/>
                          <a:ea typeface="微软雅黑" panose="020B0503020204020204" pitchFamily="34" charset="-122"/>
                        </a:rPr>
                        <a:t>②</a:t>
                      </a:r>
                      <a:endParaRPr lang="en-US" altLang="zh-CN" sz="14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门框感应装置</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设计定制</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en-US" altLang="zh-CN"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912495">
                <a:tc>
                  <a:txBody>
                    <a:bodyPr/>
                    <a:p>
                      <a:pPr indent="0" algn="ctr">
                        <a:lnSpc>
                          <a:spcPct val="120000"/>
                        </a:lnSpc>
                        <a:spcBef>
                          <a:spcPts val="0"/>
                        </a:spcBef>
                        <a:spcAft>
                          <a:spcPts val="0"/>
                        </a:spcAft>
                        <a:buNone/>
                      </a:pPr>
                      <a:r>
                        <a:rPr lang="en-US" altLang="zh-CN" sz="1400" b="0" spc="130">
                          <a:solidFill>
                            <a:srgbClr val="646464"/>
                          </a:solidFill>
                          <a:latin typeface="微软雅黑" panose="020B0503020204020204" pitchFamily="34" charset="-122"/>
                          <a:ea typeface="微软雅黑" panose="020B0503020204020204" pitchFamily="34" charset="-122"/>
                        </a:rPr>
                        <a:t>③</a:t>
                      </a:r>
                      <a:endParaRPr lang="en-US" altLang="zh-CN" sz="14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en-US" altLang="zh-CN"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主机</a:t>
                      </a:r>
                      <a:endPar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i5 intel处理器 ，</a:t>
                      </a:r>
                      <a:endPar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独立显卡，8g运行内存，win10系统</a:t>
                      </a:r>
                      <a:endParaRPr lang="zh-CN" altLang="en-US" sz="14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572770">
                <a:tc>
                  <a:txBody>
                    <a:bodyPr/>
                    <a:p>
                      <a:pPr indent="0" algn="ctr">
                        <a:lnSpc>
                          <a:spcPct val="120000"/>
                        </a:lnSpc>
                        <a:spcBef>
                          <a:spcPts val="0"/>
                        </a:spcBef>
                        <a:spcAft>
                          <a:spcPts val="0"/>
                        </a:spcAft>
                        <a:buNone/>
                      </a:pPr>
                      <a:r>
                        <a:rPr lang="en-US" altLang="zh-CN" sz="1400" b="0" spc="130">
                          <a:solidFill>
                            <a:srgbClr val="646464"/>
                          </a:solidFill>
                          <a:latin typeface="微软雅黑" panose="020B0503020204020204" pitchFamily="34" charset="-122"/>
                          <a:ea typeface="微软雅黑" panose="020B0503020204020204" pitchFamily="34" charset="-122"/>
                        </a:rPr>
                        <a:t>④</a:t>
                      </a:r>
                      <a:endParaRPr lang="en-US" altLang="zh-CN" sz="14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互动软件</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定制开发</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en-US" altLang="zh-CN"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572135">
                <a:tc>
                  <a:txBody>
                    <a:bodyPr/>
                    <a:p>
                      <a:pPr indent="0" algn="ctr">
                        <a:lnSpc>
                          <a:spcPct val="120000"/>
                        </a:lnSpc>
                        <a:spcBef>
                          <a:spcPts val="0"/>
                        </a:spcBef>
                        <a:spcAft>
                          <a:spcPts val="0"/>
                        </a:spcAft>
                        <a:buNone/>
                      </a:pPr>
                      <a:r>
                        <a:rPr lang="en-US" altLang="zh-CN" sz="1400" b="0" spc="130">
                          <a:solidFill>
                            <a:srgbClr val="646464"/>
                          </a:solidFill>
                          <a:latin typeface="微软雅黑" panose="020B0503020204020204" pitchFamily="34" charset="-122"/>
                          <a:ea typeface="微软雅黑" panose="020B0503020204020204" pitchFamily="34" charset="-122"/>
                        </a:rPr>
                        <a:t>⑤</a:t>
                      </a:r>
                      <a:endParaRPr lang="en-US" altLang="zh-CN" sz="14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摄像头</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定制</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en-US" altLang="zh-CN"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572770">
                <a:tc>
                  <a:txBody>
                    <a:bodyPr/>
                    <a:p>
                      <a:pPr indent="0" algn="ctr">
                        <a:lnSpc>
                          <a:spcPct val="120000"/>
                        </a:lnSpc>
                        <a:spcBef>
                          <a:spcPts val="0"/>
                        </a:spcBef>
                        <a:spcAft>
                          <a:spcPts val="0"/>
                        </a:spcAft>
                        <a:buNone/>
                      </a:pPr>
                      <a:r>
                        <a:rPr lang="en-US" altLang="zh-CN" sz="1400" b="0" spc="130">
                          <a:solidFill>
                            <a:srgbClr val="646464"/>
                          </a:solidFill>
                          <a:latin typeface="微软雅黑" panose="020B0503020204020204" pitchFamily="34" charset="-122"/>
                          <a:ea typeface="微软雅黑" panose="020B0503020204020204" pitchFamily="34" charset="-122"/>
                        </a:rPr>
                        <a:t>⑥</a:t>
                      </a:r>
                      <a:endParaRPr lang="en-US" altLang="zh-CN" sz="14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音箱</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定制</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en-US" altLang="zh-CN"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572135">
                <a:tc>
                  <a:txBody>
                    <a:bodyPr/>
                    <a:p>
                      <a:pPr indent="0" algn="ctr">
                        <a:lnSpc>
                          <a:spcPct val="120000"/>
                        </a:lnSpc>
                        <a:spcBef>
                          <a:spcPts val="0"/>
                        </a:spcBef>
                        <a:spcAft>
                          <a:spcPts val="0"/>
                        </a:spcAft>
                        <a:buNone/>
                      </a:pPr>
                      <a:r>
                        <a:rPr lang="zh-CN" altLang="en-US" sz="1400" b="0" spc="130">
                          <a:solidFill>
                            <a:srgbClr val="646464"/>
                          </a:solidFill>
                          <a:latin typeface="微软雅黑" panose="020B0503020204020204" pitchFamily="34" charset="-122"/>
                          <a:ea typeface="微软雅黑" panose="020B0503020204020204" pitchFamily="34" charset="-122"/>
                        </a:rPr>
                        <a:t>⑦</a:t>
                      </a:r>
                      <a:endParaRPr lang="zh-CN" altLang="en-US" sz="14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云服务器</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r>
                        <a:rPr lang="zh-CN" altLang="en-US" sz="1400" b="0" spc="130">
                          <a:solidFill>
                            <a:srgbClr val="404040"/>
                          </a:solidFill>
                          <a:latin typeface="微软雅黑" panose="020B0503020204020204" pitchFamily="34" charset="-122"/>
                          <a:ea typeface="微软雅黑" panose="020B0503020204020204" pitchFamily="34" charset="-122"/>
                        </a:rPr>
                        <a:t>租赁</a:t>
                      </a: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20000"/>
                        </a:lnSpc>
                        <a:spcBef>
                          <a:spcPts val="0"/>
                        </a:spcBef>
                        <a:spcAft>
                          <a:spcPts val="0"/>
                        </a:spcAft>
                        <a:buNone/>
                      </a:pPr>
                      <a:endParaRPr lang="zh-CN" altLang="en-US" sz="14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mp;pky8797020748&amp;2&amp;"/>
          <p:cNvPicPr>
            <a:picLocks noChangeAspect="1"/>
          </p:cNvPicPr>
          <p:nvPr/>
        </p:nvPicPr>
        <p:blipFill>
          <a:blip r:embed="rId1"/>
          <a:srcRect t="13303" b="22262"/>
          <a:stretch>
            <a:fillRect/>
          </a:stretch>
        </p:blipFill>
        <p:spPr>
          <a:xfrm>
            <a:off x="0" y="0"/>
            <a:ext cx="12192000" cy="4022090"/>
          </a:xfrm>
          <a:prstGeom prst="rect">
            <a:avLst/>
          </a:prstGeom>
        </p:spPr>
      </p:pic>
      <p:sp>
        <p:nvSpPr>
          <p:cNvPr id="9" name="文本框 8"/>
          <p:cNvSpPr txBox="1"/>
          <p:nvPr/>
        </p:nvSpPr>
        <p:spPr>
          <a:xfrm>
            <a:off x="3803651" y="4567555"/>
            <a:ext cx="4584700" cy="706755"/>
          </a:xfrm>
          <a:prstGeom prst="rect">
            <a:avLst/>
          </a:prstGeom>
          <a:noFill/>
        </p:spPr>
        <p:txBody>
          <a:bodyPr wrap="square" rtlCol="0">
            <a:spAutoFit/>
          </a:bodyPr>
          <a:lstStyle/>
          <a:p>
            <a:pPr algn="dist"/>
            <a:r>
              <a:rPr lang="zh-CN" altLang="en-US" sz="4000" b="1" dirty="0">
                <a:solidFill>
                  <a:srgbClr val="C00000"/>
                </a:solidFill>
                <a:latin typeface="宋体" panose="02010600030101010101" pitchFamily="2" charset="-122"/>
                <a:ea typeface="宋体" panose="02010600030101010101" pitchFamily="2" charset="-122"/>
                <a:cs typeface="汉仪雅酷黑简" panose="00020600040101010101" charset="-122"/>
              </a:rPr>
              <a:t>感谢各位领导观看！</a:t>
            </a:r>
            <a:endParaRPr lang="zh-CN" altLang="en-US" sz="4000" b="1" dirty="0">
              <a:solidFill>
                <a:srgbClr val="C00000"/>
              </a:solidFill>
              <a:latin typeface="宋体" panose="02010600030101010101" pitchFamily="2" charset="-122"/>
              <a:ea typeface="宋体" panose="02010600030101010101" pitchFamily="2" charset="-122"/>
              <a:cs typeface="汉仪雅酷黑简" panose="00020600040101010101" charset="-122"/>
            </a:endParaRPr>
          </a:p>
        </p:txBody>
      </p:sp>
      <p:cxnSp>
        <p:nvCxnSpPr>
          <p:cNvPr id="10" name="直接连接符 9"/>
          <p:cNvCxnSpPr/>
          <p:nvPr/>
        </p:nvCxnSpPr>
        <p:spPr>
          <a:xfrm>
            <a:off x="2179320" y="5383893"/>
            <a:ext cx="794590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7826" y="5407025"/>
            <a:ext cx="6356350" cy="306705"/>
          </a:xfrm>
          <a:prstGeom prst="rect">
            <a:avLst/>
          </a:prstGeom>
          <a:noFill/>
        </p:spPr>
        <p:txBody>
          <a:bodyPr wrap="square" rtlCol="0">
            <a:spAutoFit/>
          </a:bodyPr>
          <a:lstStyle/>
          <a:p>
            <a:pPr algn="dist"/>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Thank you for your leadership to watch</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39905" y="5758166"/>
            <a:ext cx="5512191" cy="414020"/>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西安悟控智能科技有限公司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AutoShape 2" descr="https://timgsa.baidu.com/timg?image&amp;quality=80&amp;size=b9999_10000&amp;sec=1521048847894&amp;di=9ec0c55eae70868bbe3e9435fc3f2f6b&amp;imgtype=0&amp;src=http%3A%2F%2F5b0988e595225.cdn.sohucs.com%2Fimages%2F20180126%2F3aaef1bbaaa14644b2fd7ec64763a550.jpeg"/>
          <p:cNvSpPr>
            <a:spLocks noChangeAspect="1" noChangeArrowheads="1"/>
          </p:cNvSpPr>
          <p:nvPr/>
        </p:nvSpPr>
        <p:spPr bwMode="auto">
          <a:xfrm>
            <a:off x="5765800" y="35140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4175760" cy="6858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7310120" y="824230"/>
            <a:ext cx="3510915" cy="804663"/>
            <a:chOff x="11312" y="1418"/>
            <a:chExt cx="5996" cy="1506"/>
          </a:xfrm>
        </p:grpSpPr>
        <p:sp>
          <p:nvSpPr>
            <p:cNvPr id="22" name="Freeform 13"/>
            <p:cNvSpPr/>
            <p:nvPr/>
          </p:nvSpPr>
          <p:spPr bwMode="auto">
            <a:xfrm rot="16200000" flipV="1">
              <a:off x="13557" y="-827"/>
              <a:ext cx="1506" cy="5996"/>
            </a:xfrm>
            <a:custGeom>
              <a:avLst/>
              <a:gdLst>
                <a:gd name="T0" fmla="*/ 206 w 655"/>
                <a:gd name="T1" fmla="*/ 76 h 2478"/>
                <a:gd name="T2" fmla="*/ 195 w 655"/>
                <a:gd name="T3" fmla="*/ 82 h 2478"/>
                <a:gd name="T4" fmla="*/ 193 w 655"/>
                <a:gd name="T5" fmla="*/ 179 h 2478"/>
                <a:gd name="T6" fmla="*/ 162 w 655"/>
                <a:gd name="T7" fmla="*/ 168 h 2478"/>
                <a:gd name="T8" fmla="*/ 128 w 655"/>
                <a:gd name="T9" fmla="*/ 43 h 2478"/>
                <a:gd name="T10" fmla="*/ 113 w 655"/>
                <a:gd name="T11" fmla="*/ 149 h 2478"/>
                <a:gd name="T12" fmla="*/ 114 w 655"/>
                <a:gd name="T13" fmla="*/ 43 h 2478"/>
                <a:gd name="T14" fmla="*/ 93 w 655"/>
                <a:gd name="T15" fmla="*/ 202 h 2478"/>
                <a:gd name="T16" fmla="*/ 110 w 655"/>
                <a:gd name="T17" fmla="*/ 201 h 2478"/>
                <a:gd name="T18" fmla="*/ 122 w 655"/>
                <a:gd name="T19" fmla="*/ 254 h 2478"/>
                <a:gd name="T20" fmla="*/ 107 w 655"/>
                <a:gd name="T21" fmla="*/ 342 h 2478"/>
                <a:gd name="T22" fmla="*/ 91 w 655"/>
                <a:gd name="T23" fmla="*/ 311 h 2478"/>
                <a:gd name="T24" fmla="*/ 84 w 655"/>
                <a:gd name="T25" fmla="*/ 235 h 2478"/>
                <a:gd name="T26" fmla="*/ 63 w 655"/>
                <a:gd name="T27" fmla="*/ 341 h 2478"/>
                <a:gd name="T28" fmla="*/ 60 w 655"/>
                <a:gd name="T29" fmla="*/ 392 h 2478"/>
                <a:gd name="T30" fmla="*/ 51 w 655"/>
                <a:gd name="T31" fmla="*/ 285 h 2478"/>
                <a:gd name="T32" fmla="*/ 44 w 655"/>
                <a:gd name="T33" fmla="*/ 301 h 2478"/>
                <a:gd name="T34" fmla="*/ 7 w 655"/>
                <a:gd name="T35" fmla="*/ 395 h 2478"/>
                <a:gd name="T36" fmla="*/ 8 w 655"/>
                <a:gd name="T37" fmla="*/ 589 h 2478"/>
                <a:gd name="T38" fmla="*/ 13 w 655"/>
                <a:gd name="T39" fmla="*/ 723 h 2478"/>
                <a:gd name="T40" fmla="*/ 35 w 655"/>
                <a:gd name="T41" fmla="*/ 810 h 2478"/>
                <a:gd name="T42" fmla="*/ 41 w 655"/>
                <a:gd name="T43" fmla="*/ 965 h 2478"/>
                <a:gd name="T44" fmla="*/ 54 w 655"/>
                <a:gd name="T45" fmla="*/ 969 h 2478"/>
                <a:gd name="T46" fmla="*/ 48 w 655"/>
                <a:gd name="T47" fmla="*/ 1072 h 2478"/>
                <a:gd name="T48" fmla="*/ 53 w 655"/>
                <a:gd name="T49" fmla="*/ 1253 h 2478"/>
                <a:gd name="T50" fmla="*/ 65 w 655"/>
                <a:gd name="T51" fmla="*/ 1605 h 2478"/>
                <a:gd name="T52" fmla="*/ 80 w 655"/>
                <a:gd name="T53" fmla="*/ 1857 h 2478"/>
                <a:gd name="T54" fmla="*/ 55 w 655"/>
                <a:gd name="T55" fmla="*/ 1874 h 2478"/>
                <a:gd name="T56" fmla="*/ 56 w 655"/>
                <a:gd name="T57" fmla="*/ 1973 h 2478"/>
                <a:gd name="T58" fmla="*/ 60 w 655"/>
                <a:gd name="T59" fmla="*/ 2142 h 2478"/>
                <a:gd name="T60" fmla="*/ 89 w 655"/>
                <a:gd name="T61" fmla="*/ 2274 h 2478"/>
                <a:gd name="T62" fmla="*/ 131 w 655"/>
                <a:gd name="T63" fmla="*/ 2355 h 2478"/>
                <a:gd name="T64" fmla="*/ 190 w 655"/>
                <a:gd name="T65" fmla="*/ 2389 h 2478"/>
                <a:gd name="T66" fmla="*/ 269 w 655"/>
                <a:gd name="T67" fmla="*/ 2407 h 2478"/>
                <a:gd name="T68" fmla="*/ 313 w 655"/>
                <a:gd name="T69" fmla="*/ 2428 h 2478"/>
                <a:gd name="T70" fmla="*/ 408 w 655"/>
                <a:gd name="T71" fmla="*/ 2445 h 2478"/>
                <a:gd name="T72" fmla="*/ 480 w 655"/>
                <a:gd name="T73" fmla="*/ 2443 h 2478"/>
                <a:gd name="T74" fmla="*/ 534 w 655"/>
                <a:gd name="T75" fmla="*/ 2461 h 2478"/>
                <a:gd name="T76" fmla="*/ 618 w 655"/>
                <a:gd name="T77" fmla="*/ 2435 h 2478"/>
                <a:gd name="T78" fmla="*/ 643 w 655"/>
                <a:gd name="T79" fmla="*/ 2348 h 2478"/>
                <a:gd name="T80" fmla="*/ 648 w 655"/>
                <a:gd name="T81" fmla="*/ 2176 h 2478"/>
                <a:gd name="T82" fmla="*/ 655 w 655"/>
                <a:gd name="T83" fmla="*/ 1480 h 2478"/>
                <a:gd name="T84" fmla="*/ 631 w 655"/>
                <a:gd name="T85" fmla="*/ 1644 h 2478"/>
                <a:gd name="T86" fmla="*/ 633 w 655"/>
                <a:gd name="T87" fmla="*/ 1478 h 2478"/>
                <a:gd name="T88" fmla="*/ 611 w 655"/>
                <a:gd name="T89" fmla="*/ 1302 h 2478"/>
                <a:gd name="T90" fmla="*/ 595 w 655"/>
                <a:gd name="T91" fmla="*/ 1144 h 2478"/>
                <a:gd name="T92" fmla="*/ 595 w 655"/>
                <a:gd name="T93" fmla="*/ 898 h 2478"/>
                <a:gd name="T94" fmla="*/ 591 w 655"/>
                <a:gd name="T95" fmla="*/ 826 h 2478"/>
                <a:gd name="T96" fmla="*/ 579 w 655"/>
                <a:gd name="T97" fmla="*/ 591 h 2478"/>
                <a:gd name="T98" fmla="*/ 566 w 655"/>
                <a:gd name="T99" fmla="*/ 448 h 2478"/>
                <a:gd name="T100" fmla="*/ 543 w 655"/>
                <a:gd name="T101" fmla="*/ 262 h 2478"/>
                <a:gd name="T102" fmla="*/ 538 w 655"/>
                <a:gd name="T103" fmla="*/ 473 h 2478"/>
                <a:gd name="T104" fmla="*/ 506 w 655"/>
                <a:gd name="T105" fmla="*/ 210 h 2478"/>
                <a:gd name="T106" fmla="*/ 466 w 655"/>
                <a:gd name="T107" fmla="*/ 148 h 2478"/>
                <a:gd name="T108" fmla="*/ 434 w 655"/>
                <a:gd name="T109" fmla="*/ 120 h 2478"/>
                <a:gd name="T110" fmla="*/ 401 w 655"/>
                <a:gd name="T111" fmla="*/ 92 h 2478"/>
                <a:gd name="T112" fmla="*/ 376 w 655"/>
                <a:gd name="T113" fmla="*/ 107 h 2478"/>
                <a:gd name="T114" fmla="*/ 357 w 655"/>
                <a:gd name="T115" fmla="*/ 130 h 2478"/>
                <a:gd name="T116" fmla="*/ 342 w 655"/>
                <a:gd name="T117" fmla="*/ 154 h 2478"/>
                <a:gd name="T118" fmla="*/ 303 w 655"/>
                <a:gd name="T119" fmla="*/ 98 h 2478"/>
                <a:gd name="T120" fmla="*/ 275 w 655"/>
                <a:gd name="T121" fmla="*/ 69 h 2478"/>
                <a:gd name="T122" fmla="*/ 250 w 655"/>
                <a:gd name="T123" fmla="*/ 9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2478">
                  <a:moveTo>
                    <a:pt x="226" y="3"/>
                  </a:moveTo>
                  <a:cubicBezTo>
                    <a:pt x="225" y="6"/>
                    <a:pt x="224" y="11"/>
                    <a:pt x="223" y="3"/>
                  </a:cubicBezTo>
                  <a:cubicBezTo>
                    <a:pt x="222" y="1"/>
                    <a:pt x="220" y="1"/>
                    <a:pt x="220" y="4"/>
                  </a:cubicBezTo>
                  <a:cubicBezTo>
                    <a:pt x="218" y="7"/>
                    <a:pt x="219" y="11"/>
                    <a:pt x="219" y="15"/>
                  </a:cubicBezTo>
                  <a:cubicBezTo>
                    <a:pt x="219" y="18"/>
                    <a:pt x="218" y="19"/>
                    <a:pt x="216" y="19"/>
                  </a:cubicBezTo>
                  <a:cubicBezTo>
                    <a:pt x="216" y="18"/>
                    <a:pt x="216" y="16"/>
                    <a:pt x="216" y="15"/>
                  </a:cubicBezTo>
                  <a:cubicBezTo>
                    <a:pt x="216" y="14"/>
                    <a:pt x="216" y="14"/>
                    <a:pt x="216" y="14"/>
                  </a:cubicBezTo>
                  <a:cubicBezTo>
                    <a:pt x="215" y="14"/>
                    <a:pt x="214" y="15"/>
                    <a:pt x="215" y="16"/>
                  </a:cubicBezTo>
                  <a:cubicBezTo>
                    <a:pt x="215" y="18"/>
                    <a:pt x="216" y="18"/>
                    <a:pt x="216" y="19"/>
                  </a:cubicBezTo>
                  <a:cubicBezTo>
                    <a:pt x="216" y="22"/>
                    <a:pt x="215" y="25"/>
                    <a:pt x="214" y="28"/>
                  </a:cubicBezTo>
                  <a:cubicBezTo>
                    <a:pt x="213" y="37"/>
                    <a:pt x="217" y="49"/>
                    <a:pt x="210" y="56"/>
                  </a:cubicBezTo>
                  <a:cubicBezTo>
                    <a:pt x="210" y="57"/>
                    <a:pt x="210" y="61"/>
                    <a:pt x="210" y="64"/>
                  </a:cubicBezTo>
                  <a:cubicBezTo>
                    <a:pt x="210" y="67"/>
                    <a:pt x="211" y="71"/>
                    <a:pt x="209" y="75"/>
                  </a:cubicBezTo>
                  <a:cubicBezTo>
                    <a:pt x="207" y="69"/>
                    <a:pt x="210" y="61"/>
                    <a:pt x="206" y="57"/>
                  </a:cubicBezTo>
                  <a:cubicBezTo>
                    <a:pt x="206" y="57"/>
                    <a:pt x="205" y="57"/>
                    <a:pt x="205" y="57"/>
                  </a:cubicBezTo>
                  <a:cubicBezTo>
                    <a:pt x="202" y="64"/>
                    <a:pt x="206" y="70"/>
                    <a:pt x="206" y="76"/>
                  </a:cubicBezTo>
                  <a:cubicBezTo>
                    <a:pt x="206" y="77"/>
                    <a:pt x="206" y="79"/>
                    <a:pt x="206" y="80"/>
                  </a:cubicBezTo>
                  <a:cubicBezTo>
                    <a:pt x="206" y="98"/>
                    <a:pt x="206" y="116"/>
                    <a:pt x="206" y="133"/>
                  </a:cubicBezTo>
                  <a:cubicBezTo>
                    <a:pt x="206" y="137"/>
                    <a:pt x="205" y="140"/>
                    <a:pt x="204" y="142"/>
                  </a:cubicBezTo>
                  <a:cubicBezTo>
                    <a:pt x="204" y="132"/>
                    <a:pt x="204" y="121"/>
                    <a:pt x="204" y="111"/>
                  </a:cubicBezTo>
                  <a:cubicBezTo>
                    <a:pt x="204" y="111"/>
                    <a:pt x="204" y="111"/>
                    <a:pt x="204" y="111"/>
                  </a:cubicBezTo>
                  <a:cubicBezTo>
                    <a:pt x="205" y="90"/>
                    <a:pt x="201" y="71"/>
                    <a:pt x="201" y="50"/>
                  </a:cubicBezTo>
                  <a:cubicBezTo>
                    <a:pt x="201" y="50"/>
                    <a:pt x="201" y="49"/>
                    <a:pt x="201" y="49"/>
                  </a:cubicBezTo>
                  <a:cubicBezTo>
                    <a:pt x="200" y="48"/>
                    <a:pt x="200" y="47"/>
                    <a:pt x="199" y="47"/>
                  </a:cubicBezTo>
                  <a:cubicBezTo>
                    <a:pt x="199" y="47"/>
                    <a:pt x="198" y="48"/>
                    <a:pt x="198" y="48"/>
                  </a:cubicBezTo>
                  <a:cubicBezTo>
                    <a:pt x="197" y="60"/>
                    <a:pt x="197" y="72"/>
                    <a:pt x="198" y="84"/>
                  </a:cubicBezTo>
                  <a:cubicBezTo>
                    <a:pt x="198" y="85"/>
                    <a:pt x="199" y="86"/>
                    <a:pt x="200" y="87"/>
                  </a:cubicBezTo>
                  <a:cubicBezTo>
                    <a:pt x="200" y="100"/>
                    <a:pt x="200" y="113"/>
                    <a:pt x="200" y="126"/>
                  </a:cubicBezTo>
                  <a:cubicBezTo>
                    <a:pt x="199" y="130"/>
                    <a:pt x="199" y="134"/>
                    <a:pt x="199" y="138"/>
                  </a:cubicBezTo>
                  <a:cubicBezTo>
                    <a:pt x="198" y="129"/>
                    <a:pt x="196" y="120"/>
                    <a:pt x="197" y="111"/>
                  </a:cubicBezTo>
                  <a:cubicBezTo>
                    <a:pt x="198" y="108"/>
                    <a:pt x="198" y="104"/>
                    <a:pt x="197" y="101"/>
                  </a:cubicBezTo>
                  <a:cubicBezTo>
                    <a:pt x="196" y="95"/>
                    <a:pt x="195" y="88"/>
                    <a:pt x="195" y="82"/>
                  </a:cubicBezTo>
                  <a:cubicBezTo>
                    <a:pt x="195" y="71"/>
                    <a:pt x="195" y="60"/>
                    <a:pt x="194" y="49"/>
                  </a:cubicBezTo>
                  <a:cubicBezTo>
                    <a:pt x="194" y="48"/>
                    <a:pt x="194" y="46"/>
                    <a:pt x="193" y="46"/>
                  </a:cubicBezTo>
                  <a:cubicBezTo>
                    <a:pt x="193" y="46"/>
                    <a:pt x="191" y="47"/>
                    <a:pt x="191" y="48"/>
                  </a:cubicBezTo>
                  <a:cubicBezTo>
                    <a:pt x="191" y="57"/>
                    <a:pt x="188" y="65"/>
                    <a:pt x="189" y="75"/>
                  </a:cubicBezTo>
                  <a:cubicBezTo>
                    <a:pt x="189" y="80"/>
                    <a:pt x="188" y="85"/>
                    <a:pt x="191" y="90"/>
                  </a:cubicBezTo>
                  <a:cubicBezTo>
                    <a:pt x="193" y="94"/>
                    <a:pt x="188" y="100"/>
                    <a:pt x="192" y="105"/>
                  </a:cubicBezTo>
                  <a:cubicBezTo>
                    <a:pt x="193" y="106"/>
                    <a:pt x="193" y="112"/>
                    <a:pt x="193" y="116"/>
                  </a:cubicBezTo>
                  <a:cubicBezTo>
                    <a:pt x="193" y="121"/>
                    <a:pt x="193" y="127"/>
                    <a:pt x="193" y="132"/>
                  </a:cubicBezTo>
                  <a:cubicBezTo>
                    <a:pt x="194" y="138"/>
                    <a:pt x="195" y="144"/>
                    <a:pt x="192" y="150"/>
                  </a:cubicBezTo>
                  <a:cubicBezTo>
                    <a:pt x="191" y="152"/>
                    <a:pt x="191" y="157"/>
                    <a:pt x="191" y="161"/>
                  </a:cubicBezTo>
                  <a:cubicBezTo>
                    <a:pt x="191" y="163"/>
                    <a:pt x="192" y="163"/>
                    <a:pt x="193" y="163"/>
                  </a:cubicBezTo>
                  <a:cubicBezTo>
                    <a:pt x="194" y="162"/>
                    <a:pt x="193" y="163"/>
                    <a:pt x="193" y="161"/>
                  </a:cubicBezTo>
                  <a:cubicBezTo>
                    <a:pt x="195" y="152"/>
                    <a:pt x="196" y="164"/>
                    <a:pt x="197" y="162"/>
                  </a:cubicBezTo>
                  <a:cubicBezTo>
                    <a:pt x="197" y="163"/>
                    <a:pt x="197" y="165"/>
                    <a:pt x="197" y="166"/>
                  </a:cubicBezTo>
                  <a:cubicBezTo>
                    <a:pt x="194" y="169"/>
                    <a:pt x="196" y="176"/>
                    <a:pt x="193" y="179"/>
                  </a:cubicBezTo>
                  <a:cubicBezTo>
                    <a:pt x="193" y="179"/>
                    <a:pt x="193" y="179"/>
                    <a:pt x="193" y="179"/>
                  </a:cubicBezTo>
                  <a:cubicBezTo>
                    <a:pt x="191" y="180"/>
                    <a:pt x="191" y="184"/>
                    <a:pt x="191" y="187"/>
                  </a:cubicBezTo>
                  <a:cubicBezTo>
                    <a:pt x="191" y="193"/>
                    <a:pt x="191" y="199"/>
                    <a:pt x="191" y="206"/>
                  </a:cubicBezTo>
                  <a:cubicBezTo>
                    <a:pt x="187" y="209"/>
                    <a:pt x="187" y="209"/>
                    <a:pt x="186" y="202"/>
                  </a:cubicBezTo>
                  <a:cubicBezTo>
                    <a:pt x="186" y="194"/>
                    <a:pt x="185" y="187"/>
                    <a:pt x="184" y="179"/>
                  </a:cubicBezTo>
                  <a:cubicBezTo>
                    <a:pt x="184" y="176"/>
                    <a:pt x="183" y="175"/>
                    <a:pt x="181" y="177"/>
                  </a:cubicBezTo>
                  <a:cubicBezTo>
                    <a:pt x="181" y="177"/>
                    <a:pt x="180" y="179"/>
                    <a:pt x="180" y="179"/>
                  </a:cubicBezTo>
                  <a:cubicBezTo>
                    <a:pt x="178" y="177"/>
                    <a:pt x="177" y="174"/>
                    <a:pt x="176" y="173"/>
                  </a:cubicBezTo>
                  <a:cubicBezTo>
                    <a:pt x="174" y="173"/>
                    <a:pt x="175" y="179"/>
                    <a:pt x="173" y="180"/>
                  </a:cubicBezTo>
                  <a:cubicBezTo>
                    <a:pt x="172" y="180"/>
                    <a:pt x="171" y="180"/>
                    <a:pt x="171" y="179"/>
                  </a:cubicBezTo>
                  <a:cubicBezTo>
                    <a:pt x="171" y="177"/>
                    <a:pt x="171" y="174"/>
                    <a:pt x="171" y="172"/>
                  </a:cubicBezTo>
                  <a:cubicBezTo>
                    <a:pt x="171" y="171"/>
                    <a:pt x="170" y="170"/>
                    <a:pt x="170" y="169"/>
                  </a:cubicBezTo>
                  <a:cubicBezTo>
                    <a:pt x="169" y="168"/>
                    <a:pt x="168" y="169"/>
                    <a:pt x="168" y="171"/>
                  </a:cubicBezTo>
                  <a:cubicBezTo>
                    <a:pt x="167" y="176"/>
                    <a:pt x="167" y="181"/>
                    <a:pt x="167" y="186"/>
                  </a:cubicBezTo>
                  <a:cubicBezTo>
                    <a:pt x="167" y="188"/>
                    <a:pt x="166" y="189"/>
                    <a:pt x="165" y="189"/>
                  </a:cubicBezTo>
                  <a:cubicBezTo>
                    <a:pt x="164" y="188"/>
                    <a:pt x="163" y="187"/>
                    <a:pt x="162" y="186"/>
                  </a:cubicBezTo>
                  <a:cubicBezTo>
                    <a:pt x="162" y="180"/>
                    <a:pt x="162" y="174"/>
                    <a:pt x="162" y="168"/>
                  </a:cubicBezTo>
                  <a:cubicBezTo>
                    <a:pt x="162" y="163"/>
                    <a:pt x="162" y="158"/>
                    <a:pt x="160" y="154"/>
                  </a:cubicBezTo>
                  <a:cubicBezTo>
                    <a:pt x="160" y="154"/>
                    <a:pt x="160" y="154"/>
                    <a:pt x="160" y="154"/>
                  </a:cubicBezTo>
                  <a:cubicBezTo>
                    <a:pt x="160" y="154"/>
                    <a:pt x="160" y="154"/>
                    <a:pt x="160" y="154"/>
                  </a:cubicBezTo>
                  <a:cubicBezTo>
                    <a:pt x="161" y="140"/>
                    <a:pt x="163" y="125"/>
                    <a:pt x="160" y="111"/>
                  </a:cubicBezTo>
                  <a:cubicBezTo>
                    <a:pt x="160" y="109"/>
                    <a:pt x="160" y="107"/>
                    <a:pt x="160" y="105"/>
                  </a:cubicBezTo>
                  <a:cubicBezTo>
                    <a:pt x="161" y="83"/>
                    <a:pt x="157" y="61"/>
                    <a:pt x="157" y="39"/>
                  </a:cubicBezTo>
                  <a:cubicBezTo>
                    <a:pt x="154" y="42"/>
                    <a:pt x="157" y="48"/>
                    <a:pt x="154" y="51"/>
                  </a:cubicBezTo>
                  <a:cubicBezTo>
                    <a:pt x="152" y="46"/>
                    <a:pt x="154" y="37"/>
                    <a:pt x="150" y="35"/>
                  </a:cubicBezTo>
                  <a:cubicBezTo>
                    <a:pt x="150" y="36"/>
                    <a:pt x="149" y="37"/>
                    <a:pt x="149" y="38"/>
                  </a:cubicBezTo>
                  <a:cubicBezTo>
                    <a:pt x="149" y="44"/>
                    <a:pt x="150" y="50"/>
                    <a:pt x="150" y="56"/>
                  </a:cubicBezTo>
                  <a:cubicBezTo>
                    <a:pt x="146" y="58"/>
                    <a:pt x="146" y="47"/>
                    <a:pt x="143" y="47"/>
                  </a:cubicBezTo>
                  <a:cubicBezTo>
                    <a:pt x="142" y="46"/>
                    <a:pt x="141" y="45"/>
                    <a:pt x="140" y="44"/>
                  </a:cubicBezTo>
                  <a:cubicBezTo>
                    <a:pt x="137" y="42"/>
                    <a:pt x="135" y="44"/>
                    <a:pt x="134" y="50"/>
                  </a:cubicBezTo>
                  <a:cubicBezTo>
                    <a:pt x="134" y="53"/>
                    <a:pt x="135" y="60"/>
                    <a:pt x="133" y="60"/>
                  </a:cubicBezTo>
                  <a:cubicBezTo>
                    <a:pt x="129" y="60"/>
                    <a:pt x="131" y="53"/>
                    <a:pt x="130" y="49"/>
                  </a:cubicBezTo>
                  <a:cubicBezTo>
                    <a:pt x="130" y="47"/>
                    <a:pt x="130" y="44"/>
                    <a:pt x="128" y="43"/>
                  </a:cubicBezTo>
                  <a:cubicBezTo>
                    <a:pt x="128" y="52"/>
                    <a:pt x="127" y="61"/>
                    <a:pt x="126" y="70"/>
                  </a:cubicBezTo>
                  <a:cubicBezTo>
                    <a:pt x="125" y="82"/>
                    <a:pt x="122" y="94"/>
                    <a:pt x="127" y="105"/>
                  </a:cubicBezTo>
                  <a:cubicBezTo>
                    <a:pt x="127" y="107"/>
                    <a:pt x="127" y="109"/>
                    <a:pt x="127" y="111"/>
                  </a:cubicBezTo>
                  <a:cubicBezTo>
                    <a:pt x="124" y="137"/>
                    <a:pt x="123" y="163"/>
                    <a:pt x="124" y="190"/>
                  </a:cubicBezTo>
                  <a:cubicBezTo>
                    <a:pt x="125" y="197"/>
                    <a:pt x="124" y="205"/>
                    <a:pt x="123" y="213"/>
                  </a:cubicBezTo>
                  <a:cubicBezTo>
                    <a:pt x="123" y="214"/>
                    <a:pt x="122" y="215"/>
                    <a:pt x="122" y="215"/>
                  </a:cubicBezTo>
                  <a:cubicBezTo>
                    <a:pt x="121" y="215"/>
                    <a:pt x="121" y="214"/>
                    <a:pt x="120" y="213"/>
                  </a:cubicBezTo>
                  <a:cubicBezTo>
                    <a:pt x="120" y="213"/>
                    <a:pt x="120" y="212"/>
                    <a:pt x="120" y="211"/>
                  </a:cubicBezTo>
                  <a:cubicBezTo>
                    <a:pt x="120" y="211"/>
                    <a:pt x="120" y="210"/>
                    <a:pt x="120" y="209"/>
                  </a:cubicBezTo>
                  <a:cubicBezTo>
                    <a:pt x="119" y="208"/>
                    <a:pt x="120" y="205"/>
                    <a:pt x="118" y="205"/>
                  </a:cubicBezTo>
                  <a:cubicBezTo>
                    <a:pt x="118" y="206"/>
                    <a:pt x="117" y="207"/>
                    <a:pt x="117" y="209"/>
                  </a:cubicBezTo>
                  <a:cubicBezTo>
                    <a:pt x="117" y="211"/>
                    <a:pt x="117" y="215"/>
                    <a:pt x="115" y="214"/>
                  </a:cubicBezTo>
                  <a:cubicBezTo>
                    <a:pt x="114" y="214"/>
                    <a:pt x="113" y="210"/>
                    <a:pt x="114" y="208"/>
                  </a:cubicBezTo>
                  <a:cubicBezTo>
                    <a:pt x="114" y="197"/>
                    <a:pt x="111" y="186"/>
                    <a:pt x="118" y="177"/>
                  </a:cubicBezTo>
                  <a:cubicBezTo>
                    <a:pt x="121" y="172"/>
                    <a:pt x="119" y="162"/>
                    <a:pt x="116" y="156"/>
                  </a:cubicBezTo>
                  <a:cubicBezTo>
                    <a:pt x="114" y="154"/>
                    <a:pt x="113" y="152"/>
                    <a:pt x="113" y="149"/>
                  </a:cubicBezTo>
                  <a:cubicBezTo>
                    <a:pt x="113" y="145"/>
                    <a:pt x="114" y="141"/>
                    <a:pt x="115" y="138"/>
                  </a:cubicBezTo>
                  <a:cubicBezTo>
                    <a:pt x="118" y="134"/>
                    <a:pt x="118" y="129"/>
                    <a:pt x="118" y="122"/>
                  </a:cubicBezTo>
                  <a:cubicBezTo>
                    <a:pt x="118" y="109"/>
                    <a:pt x="115" y="96"/>
                    <a:pt x="121" y="84"/>
                  </a:cubicBezTo>
                  <a:cubicBezTo>
                    <a:pt x="121" y="83"/>
                    <a:pt x="120" y="81"/>
                    <a:pt x="119" y="81"/>
                  </a:cubicBezTo>
                  <a:cubicBezTo>
                    <a:pt x="118" y="81"/>
                    <a:pt x="116" y="80"/>
                    <a:pt x="115" y="85"/>
                  </a:cubicBezTo>
                  <a:cubicBezTo>
                    <a:pt x="115" y="88"/>
                    <a:pt x="116" y="92"/>
                    <a:pt x="114" y="95"/>
                  </a:cubicBezTo>
                  <a:cubicBezTo>
                    <a:pt x="113" y="88"/>
                    <a:pt x="111" y="82"/>
                    <a:pt x="111" y="75"/>
                  </a:cubicBezTo>
                  <a:cubicBezTo>
                    <a:pt x="111" y="71"/>
                    <a:pt x="110" y="68"/>
                    <a:pt x="108" y="66"/>
                  </a:cubicBezTo>
                  <a:cubicBezTo>
                    <a:pt x="107" y="66"/>
                    <a:pt x="106" y="64"/>
                    <a:pt x="106" y="63"/>
                  </a:cubicBezTo>
                  <a:cubicBezTo>
                    <a:pt x="105" y="62"/>
                    <a:pt x="105" y="60"/>
                    <a:pt x="106" y="59"/>
                  </a:cubicBezTo>
                  <a:cubicBezTo>
                    <a:pt x="106" y="57"/>
                    <a:pt x="107" y="56"/>
                    <a:pt x="108" y="56"/>
                  </a:cubicBezTo>
                  <a:cubicBezTo>
                    <a:pt x="110" y="58"/>
                    <a:pt x="112" y="60"/>
                    <a:pt x="114" y="65"/>
                  </a:cubicBezTo>
                  <a:cubicBezTo>
                    <a:pt x="114" y="67"/>
                    <a:pt x="115" y="71"/>
                    <a:pt x="117" y="70"/>
                  </a:cubicBezTo>
                  <a:cubicBezTo>
                    <a:pt x="117" y="62"/>
                    <a:pt x="117" y="53"/>
                    <a:pt x="117" y="45"/>
                  </a:cubicBezTo>
                  <a:cubicBezTo>
                    <a:pt x="117" y="43"/>
                    <a:pt x="116" y="42"/>
                    <a:pt x="115" y="41"/>
                  </a:cubicBezTo>
                  <a:cubicBezTo>
                    <a:pt x="115" y="40"/>
                    <a:pt x="114" y="42"/>
                    <a:pt x="114" y="43"/>
                  </a:cubicBezTo>
                  <a:cubicBezTo>
                    <a:pt x="113" y="44"/>
                    <a:pt x="113" y="51"/>
                    <a:pt x="111" y="44"/>
                  </a:cubicBezTo>
                  <a:cubicBezTo>
                    <a:pt x="111" y="42"/>
                    <a:pt x="110" y="40"/>
                    <a:pt x="109" y="40"/>
                  </a:cubicBezTo>
                  <a:cubicBezTo>
                    <a:pt x="106" y="41"/>
                    <a:pt x="105" y="37"/>
                    <a:pt x="104" y="32"/>
                  </a:cubicBezTo>
                  <a:cubicBezTo>
                    <a:pt x="104" y="30"/>
                    <a:pt x="103" y="29"/>
                    <a:pt x="102" y="30"/>
                  </a:cubicBezTo>
                  <a:cubicBezTo>
                    <a:pt x="102" y="30"/>
                    <a:pt x="101" y="32"/>
                    <a:pt x="101" y="33"/>
                  </a:cubicBezTo>
                  <a:cubicBezTo>
                    <a:pt x="101" y="50"/>
                    <a:pt x="99" y="68"/>
                    <a:pt x="101" y="86"/>
                  </a:cubicBezTo>
                  <a:cubicBezTo>
                    <a:pt x="102" y="89"/>
                    <a:pt x="101" y="92"/>
                    <a:pt x="100" y="92"/>
                  </a:cubicBezTo>
                  <a:cubicBezTo>
                    <a:pt x="98" y="92"/>
                    <a:pt x="97" y="89"/>
                    <a:pt x="97" y="86"/>
                  </a:cubicBezTo>
                  <a:cubicBezTo>
                    <a:pt x="96" y="82"/>
                    <a:pt x="97" y="79"/>
                    <a:pt x="97" y="75"/>
                  </a:cubicBezTo>
                  <a:cubicBezTo>
                    <a:pt x="99" y="68"/>
                    <a:pt x="99" y="62"/>
                    <a:pt x="99" y="55"/>
                  </a:cubicBezTo>
                  <a:cubicBezTo>
                    <a:pt x="99" y="53"/>
                    <a:pt x="98" y="50"/>
                    <a:pt x="97" y="48"/>
                  </a:cubicBezTo>
                  <a:cubicBezTo>
                    <a:pt x="97" y="47"/>
                    <a:pt x="96" y="46"/>
                    <a:pt x="96" y="46"/>
                  </a:cubicBezTo>
                  <a:cubicBezTo>
                    <a:pt x="95" y="46"/>
                    <a:pt x="94" y="47"/>
                    <a:pt x="94" y="48"/>
                  </a:cubicBezTo>
                  <a:cubicBezTo>
                    <a:pt x="94" y="59"/>
                    <a:pt x="92" y="69"/>
                    <a:pt x="92" y="79"/>
                  </a:cubicBezTo>
                  <a:cubicBezTo>
                    <a:pt x="92" y="116"/>
                    <a:pt x="92" y="154"/>
                    <a:pt x="92" y="191"/>
                  </a:cubicBezTo>
                  <a:cubicBezTo>
                    <a:pt x="92" y="194"/>
                    <a:pt x="91" y="198"/>
                    <a:pt x="93" y="202"/>
                  </a:cubicBezTo>
                  <a:cubicBezTo>
                    <a:pt x="93" y="201"/>
                    <a:pt x="94" y="199"/>
                    <a:pt x="94" y="198"/>
                  </a:cubicBezTo>
                  <a:cubicBezTo>
                    <a:pt x="94" y="174"/>
                    <a:pt x="98" y="150"/>
                    <a:pt x="97" y="125"/>
                  </a:cubicBezTo>
                  <a:cubicBezTo>
                    <a:pt x="96" y="118"/>
                    <a:pt x="99" y="111"/>
                    <a:pt x="98" y="104"/>
                  </a:cubicBezTo>
                  <a:cubicBezTo>
                    <a:pt x="98" y="103"/>
                    <a:pt x="99" y="101"/>
                    <a:pt x="100" y="100"/>
                  </a:cubicBezTo>
                  <a:cubicBezTo>
                    <a:pt x="101" y="100"/>
                    <a:pt x="102" y="101"/>
                    <a:pt x="102" y="104"/>
                  </a:cubicBezTo>
                  <a:cubicBezTo>
                    <a:pt x="103" y="113"/>
                    <a:pt x="103" y="122"/>
                    <a:pt x="103" y="131"/>
                  </a:cubicBezTo>
                  <a:cubicBezTo>
                    <a:pt x="104" y="140"/>
                    <a:pt x="104" y="142"/>
                    <a:pt x="107" y="150"/>
                  </a:cubicBezTo>
                  <a:cubicBezTo>
                    <a:pt x="108" y="144"/>
                    <a:pt x="107" y="137"/>
                    <a:pt x="107" y="131"/>
                  </a:cubicBezTo>
                  <a:cubicBezTo>
                    <a:pt x="107" y="123"/>
                    <a:pt x="107" y="116"/>
                    <a:pt x="107" y="109"/>
                  </a:cubicBezTo>
                  <a:cubicBezTo>
                    <a:pt x="107" y="107"/>
                    <a:pt x="108" y="105"/>
                    <a:pt x="109" y="105"/>
                  </a:cubicBezTo>
                  <a:cubicBezTo>
                    <a:pt x="110" y="105"/>
                    <a:pt x="111" y="108"/>
                    <a:pt x="111" y="109"/>
                  </a:cubicBezTo>
                  <a:cubicBezTo>
                    <a:pt x="109" y="118"/>
                    <a:pt x="109" y="126"/>
                    <a:pt x="110" y="135"/>
                  </a:cubicBezTo>
                  <a:cubicBezTo>
                    <a:pt x="112" y="143"/>
                    <a:pt x="111" y="153"/>
                    <a:pt x="108" y="161"/>
                  </a:cubicBezTo>
                  <a:cubicBezTo>
                    <a:pt x="105" y="167"/>
                    <a:pt x="105" y="167"/>
                    <a:pt x="109" y="172"/>
                  </a:cubicBezTo>
                  <a:cubicBezTo>
                    <a:pt x="111" y="173"/>
                    <a:pt x="111" y="176"/>
                    <a:pt x="110" y="178"/>
                  </a:cubicBezTo>
                  <a:cubicBezTo>
                    <a:pt x="109" y="186"/>
                    <a:pt x="108" y="194"/>
                    <a:pt x="110" y="201"/>
                  </a:cubicBezTo>
                  <a:cubicBezTo>
                    <a:pt x="111" y="207"/>
                    <a:pt x="111" y="211"/>
                    <a:pt x="108" y="215"/>
                  </a:cubicBezTo>
                  <a:cubicBezTo>
                    <a:pt x="106" y="220"/>
                    <a:pt x="105" y="226"/>
                    <a:pt x="104" y="231"/>
                  </a:cubicBezTo>
                  <a:cubicBezTo>
                    <a:pt x="104" y="233"/>
                    <a:pt x="104" y="235"/>
                    <a:pt x="105" y="236"/>
                  </a:cubicBezTo>
                  <a:cubicBezTo>
                    <a:pt x="105" y="236"/>
                    <a:pt x="106" y="235"/>
                    <a:pt x="107" y="234"/>
                  </a:cubicBezTo>
                  <a:cubicBezTo>
                    <a:pt x="107" y="232"/>
                    <a:pt x="107" y="228"/>
                    <a:pt x="109" y="228"/>
                  </a:cubicBezTo>
                  <a:cubicBezTo>
                    <a:pt x="111" y="228"/>
                    <a:pt x="111" y="232"/>
                    <a:pt x="111" y="236"/>
                  </a:cubicBezTo>
                  <a:cubicBezTo>
                    <a:pt x="111" y="239"/>
                    <a:pt x="110" y="243"/>
                    <a:pt x="110" y="247"/>
                  </a:cubicBezTo>
                  <a:cubicBezTo>
                    <a:pt x="110" y="249"/>
                    <a:pt x="110" y="251"/>
                    <a:pt x="111" y="251"/>
                  </a:cubicBezTo>
                  <a:cubicBezTo>
                    <a:pt x="113" y="252"/>
                    <a:pt x="113" y="250"/>
                    <a:pt x="113" y="248"/>
                  </a:cubicBezTo>
                  <a:cubicBezTo>
                    <a:pt x="113" y="246"/>
                    <a:pt x="113" y="244"/>
                    <a:pt x="113" y="242"/>
                  </a:cubicBezTo>
                  <a:cubicBezTo>
                    <a:pt x="114" y="239"/>
                    <a:pt x="113" y="236"/>
                    <a:pt x="115" y="236"/>
                  </a:cubicBezTo>
                  <a:cubicBezTo>
                    <a:pt x="117" y="236"/>
                    <a:pt x="117" y="240"/>
                    <a:pt x="117" y="242"/>
                  </a:cubicBezTo>
                  <a:cubicBezTo>
                    <a:pt x="115" y="248"/>
                    <a:pt x="117" y="255"/>
                    <a:pt x="116" y="261"/>
                  </a:cubicBezTo>
                  <a:cubicBezTo>
                    <a:pt x="116" y="262"/>
                    <a:pt x="117" y="263"/>
                    <a:pt x="118" y="263"/>
                  </a:cubicBezTo>
                  <a:cubicBezTo>
                    <a:pt x="118" y="263"/>
                    <a:pt x="119" y="262"/>
                    <a:pt x="119" y="261"/>
                  </a:cubicBezTo>
                  <a:cubicBezTo>
                    <a:pt x="120" y="259"/>
                    <a:pt x="119" y="255"/>
                    <a:pt x="122" y="254"/>
                  </a:cubicBezTo>
                  <a:cubicBezTo>
                    <a:pt x="122" y="268"/>
                    <a:pt x="123" y="282"/>
                    <a:pt x="122" y="296"/>
                  </a:cubicBezTo>
                  <a:cubicBezTo>
                    <a:pt x="121" y="300"/>
                    <a:pt x="121" y="305"/>
                    <a:pt x="122" y="309"/>
                  </a:cubicBezTo>
                  <a:cubicBezTo>
                    <a:pt x="124" y="319"/>
                    <a:pt x="123" y="328"/>
                    <a:pt x="124" y="337"/>
                  </a:cubicBezTo>
                  <a:cubicBezTo>
                    <a:pt x="124" y="337"/>
                    <a:pt x="124" y="337"/>
                    <a:pt x="124" y="337"/>
                  </a:cubicBezTo>
                  <a:cubicBezTo>
                    <a:pt x="124" y="337"/>
                    <a:pt x="124" y="337"/>
                    <a:pt x="124" y="337"/>
                  </a:cubicBezTo>
                  <a:cubicBezTo>
                    <a:pt x="123" y="338"/>
                    <a:pt x="122" y="339"/>
                    <a:pt x="122" y="341"/>
                  </a:cubicBezTo>
                  <a:cubicBezTo>
                    <a:pt x="122" y="341"/>
                    <a:pt x="122" y="341"/>
                    <a:pt x="122" y="341"/>
                  </a:cubicBezTo>
                  <a:cubicBezTo>
                    <a:pt x="122" y="345"/>
                    <a:pt x="121" y="349"/>
                    <a:pt x="121" y="353"/>
                  </a:cubicBezTo>
                  <a:cubicBezTo>
                    <a:pt x="119" y="350"/>
                    <a:pt x="120" y="345"/>
                    <a:pt x="119" y="342"/>
                  </a:cubicBezTo>
                  <a:cubicBezTo>
                    <a:pt x="119" y="338"/>
                    <a:pt x="117" y="337"/>
                    <a:pt x="115" y="340"/>
                  </a:cubicBezTo>
                  <a:cubicBezTo>
                    <a:pt x="114" y="344"/>
                    <a:pt x="112" y="341"/>
                    <a:pt x="112" y="338"/>
                  </a:cubicBezTo>
                  <a:cubicBezTo>
                    <a:pt x="111" y="336"/>
                    <a:pt x="112" y="333"/>
                    <a:pt x="112" y="330"/>
                  </a:cubicBezTo>
                  <a:cubicBezTo>
                    <a:pt x="112" y="329"/>
                    <a:pt x="111" y="328"/>
                    <a:pt x="111" y="328"/>
                  </a:cubicBezTo>
                  <a:cubicBezTo>
                    <a:pt x="110" y="327"/>
                    <a:pt x="109" y="328"/>
                    <a:pt x="109" y="330"/>
                  </a:cubicBezTo>
                  <a:cubicBezTo>
                    <a:pt x="109" y="333"/>
                    <a:pt x="109" y="336"/>
                    <a:pt x="109" y="340"/>
                  </a:cubicBezTo>
                  <a:cubicBezTo>
                    <a:pt x="109" y="341"/>
                    <a:pt x="108" y="342"/>
                    <a:pt x="107" y="342"/>
                  </a:cubicBezTo>
                  <a:cubicBezTo>
                    <a:pt x="107" y="341"/>
                    <a:pt x="106" y="340"/>
                    <a:pt x="106" y="339"/>
                  </a:cubicBezTo>
                  <a:cubicBezTo>
                    <a:pt x="107" y="331"/>
                    <a:pt x="105" y="322"/>
                    <a:pt x="107" y="314"/>
                  </a:cubicBezTo>
                  <a:cubicBezTo>
                    <a:pt x="108" y="310"/>
                    <a:pt x="106" y="304"/>
                    <a:pt x="109" y="300"/>
                  </a:cubicBezTo>
                  <a:cubicBezTo>
                    <a:pt x="113" y="303"/>
                    <a:pt x="110" y="310"/>
                    <a:pt x="111" y="315"/>
                  </a:cubicBezTo>
                  <a:cubicBezTo>
                    <a:pt x="111" y="317"/>
                    <a:pt x="112" y="317"/>
                    <a:pt x="113" y="317"/>
                  </a:cubicBezTo>
                  <a:cubicBezTo>
                    <a:pt x="114" y="311"/>
                    <a:pt x="115" y="305"/>
                    <a:pt x="118" y="300"/>
                  </a:cubicBezTo>
                  <a:cubicBezTo>
                    <a:pt x="120" y="296"/>
                    <a:pt x="119" y="289"/>
                    <a:pt x="119" y="283"/>
                  </a:cubicBezTo>
                  <a:cubicBezTo>
                    <a:pt x="119" y="282"/>
                    <a:pt x="118" y="281"/>
                    <a:pt x="118" y="281"/>
                  </a:cubicBezTo>
                  <a:cubicBezTo>
                    <a:pt x="115" y="282"/>
                    <a:pt x="113" y="275"/>
                    <a:pt x="111" y="277"/>
                  </a:cubicBezTo>
                  <a:cubicBezTo>
                    <a:pt x="108" y="280"/>
                    <a:pt x="107" y="278"/>
                    <a:pt x="106" y="274"/>
                  </a:cubicBezTo>
                  <a:cubicBezTo>
                    <a:pt x="105" y="270"/>
                    <a:pt x="106" y="264"/>
                    <a:pt x="103" y="261"/>
                  </a:cubicBezTo>
                  <a:cubicBezTo>
                    <a:pt x="103" y="274"/>
                    <a:pt x="101" y="285"/>
                    <a:pt x="99" y="297"/>
                  </a:cubicBezTo>
                  <a:cubicBezTo>
                    <a:pt x="99" y="283"/>
                    <a:pt x="99" y="269"/>
                    <a:pt x="98" y="256"/>
                  </a:cubicBezTo>
                  <a:cubicBezTo>
                    <a:pt x="98" y="255"/>
                    <a:pt x="98" y="254"/>
                    <a:pt x="98" y="254"/>
                  </a:cubicBezTo>
                  <a:cubicBezTo>
                    <a:pt x="97" y="252"/>
                    <a:pt x="97" y="257"/>
                    <a:pt x="96" y="250"/>
                  </a:cubicBezTo>
                  <a:cubicBezTo>
                    <a:pt x="97" y="274"/>
                    <a:pt x="94" y="292"/>
                    <a:pt x="91" y="311"/>
                  </a:cubicBezTo>
                  <a:cubicBezTo>
                    <a:pt x="90" y="304"/>
                    <a:pt x="90" y="297"/>
                    <a:pt x="91" y="290"/>
                  </a:cubicBezTo>
                  <a:cubicBezTo>
                    <a:pt x="91" y="287"/>
                    <a:pt x="92" y="285"/>
                    <a:pt x="92" y="282"/>
                  </a:cubicBezTo>
                  <a:cubicBezTo>
                    <a:pt x="92" y="281"/>
                    <a:pt x="91" y="280"/>
                    <a:pt x="90" y="280"/>
                  </a:cubicBezTo>
                  <a:cubicBezTo>
                    <a:pt x="90" y="280"/>
                    <a:pt x="89" y="281"/>
                    <a:pt x="89" y="281"/>
                  </a:cubicBezTo>
                  <a:cubicBezTo>
                    <a:pt x="88" y="291"/>
                    <a:pt x="87" y="301"/>
                    <a:pt x="86" y="310"/>
                  </a:cubicBezTo>
                  <a:cubicBezTo>
                    <a:pt x="86" y="312"/>
                    <a:pt x="86" y="314"/>
                    <a:pt x="86" y="316"/>
                  </a:cubicBezTo>
                  <a:cubicBezTo>
                    <a:pt x="87" y="318"/>
                    <a:pt x="88" y="320"/>
                    <a:pt x="88" y="320"/>
                  </a:cubicBezTo>
                  <a:cubicBezTo>
                    <a:pt x="93" y="322"/>
                    <a:pt x="97" y="323"/>
                    <a:pt x="100" y="311"/>
                  </a:cubicBezTo>
                  <a:cubicBezTo>
                    <a:pt x="100" y="331"/>
                    <a:pt x="100" y="331"/>
                    <a:pt x="100" y="331"/>
                  </a:cubicBezTo>
                  <a:cubicBezTo>
                    <a:pt x="98" y="327"/>
                    <a:pt x="96" y="325"/>
                    <a:pt x="94" y="327"/>
                  </a:cubicBezTo>
                  <a:cubicBezTo>
                    <a:pt x="90" y="330"/>
                    <a:pt x="88" y="335"/>
                    <a:pt x="87" y="342"/>
                  </a:cubicBezTo>
                  <a:cubicBezTo>
                    <a:pt x="86" y="345"/>
                    <a:pt x="83" y="345"/>
                    <a:pt x="83" y="342"/>
                  </a:cubicBezTo>
                  <a:cubicBezTo>
                    <a:pt x="80" y="332"/>
                    <a:pt x="78" y="322"/>
                    <a:pt x="82" y="311"/>
                  </a:cubicBezTo>
                  <a:cubicBezTo>
                    <a:pt x="84" y="306"/>
                    <a:pt x="84" y="301"/>
                    <a:pt x="84" y="295"/>
                  </a:cubicBezTo>
                  <a:cubicBezTo>
                    <a:pt x="84" y="285"/>
                    <a:pt x="84" y="275"/>
                    <a:pt x="85" y="264"/>
                  </a:cubicBezTo>
                  <a:cubicBezTo>
                    <a:pt x="87" y="255"/>
                    <a:pt x="87" y="244"/>
                    <a:pt x="84" y="235"/>
                  </a:cubicBezTo>
                  <a:cubicBezTo>
                    <a:pt x="82" y="229"/>
                    <a:pt x="82" y="223"/>
                    <a:pt x="82" y="217"/>
                  </a:cubicBezTo>
                  <a:cubicBezTo>
                    <a:pt x="82" y="203"/>
                    <a:pt x="82" y="190"/>
                    <a:pt x="82" y="177"/>
                  </a:cubicBezTo>
                  <a:cubicBezTo>
                    <a:pt x="82" y="168"/>
                    <a:pt x="82" y="159"/>
                    <a:pt x="81" y="148"/>
                  </a:cubicBezTo>
                  <a:cubicBezTo>
                    <a:pt x="79" y="156"/>
                    <a:pt x="80" y="163"/>
                    <a:pt x="79" y="169"/>
                  </a:cubicBezTo>
                  <a:cubicBezTo>
                    <a:pt x="76" y="180"/>
                    <a:pt x="77" y="193"/>
                    <a:pt x="78" y="204"/>
                  </a:cubicBezTo>
                  <a:cubicBezTo>
                    <a:pt x="79" y="217"/>
                    <a:pt x="78" y="228"/>
                    <a:pt x="75" y="238"/>
                  </a:cubicBezTo>
                  <a:cubicBezTo>
                    <a:pt x="71" y="247"/>
                    <a:pt x="73" y="252"/>
                    <a:pt x="76" y="259"/>
                  </a:cubicBezTo>
                  <a:cubicBezTo>
                    <a:pt x="77" y="261"/>
                    <a:pt x="78" y="262"/>
                    <a:pt x="79" y="264"/>
                  </a:cubicBezTo>
                  <a:cubicBezTo>
                    <a:pt x="82" y="269"/>
                    <a:pt x="83" y="278"/>
                    <a:pt x="80" y="283"/>
                  </a:cubicBezTo>
                  <a:cubicBezTo>
                    <a:pt x="79" y="287"/>
                    <a:pt x="78" y="291"/>
                    <a:pt x="76" y="294"/>
                  </a:cubicBezTo>
                  <a:cubicBezTo>
                    <a:pt x="74" y="295"/>
                    <a:pt x="74" y="287"/>
                    <a:pt x="71" y="290"/>
                  </a:cubicBezTo>
                  <a:cubicBezTo>
                    <a:pt x="71" y="301"/>
                    <a:pt x="71" y="312"/>
                    <a:pt x="71" y="324"/>
                  </a:cubicBezTo>
                  <a:cubicBezTo>
                    <a:pt x="71" y="324"/>
                    <a:pt x="70" y="324"/>
                    <a:pt x="70" y="325"/>
                  </a:cubicBezTo>
                  <a:cubicBezTo>
                    <a:pt x="68" y="323"/>
                    <a:pt x="70" y="318"/>
                    <a:pt x="67" y="317"/>
                  </a:cubicBezTo>
                  <a:cubicBezTo>
                    <a:pt x="67" y="324"/>
                    <a:pt x="65" y="328"/>
                    <a:pt x="63" y="334"/>
                  </a:cubicBezTo>
                  <a:cubicBezTo>
                    <a:pt x="63" y="336"/>
                    <a:pt x="63" y="339"/>
                    <a:pt x="63" y="341"/>
                  </a:cubicBezTo>
                  <a:cubicBezTo>
                    <a:pt x="64" y="341"/>
                    <a:pt x="65" y="341"/>
                    <a:pt x="66" y="340"/>
                  </a:cubicBezTo>
                  <a:cubicBezTo>
                    <a:pt x="67" y="340"/>
                    <a:pt x="68" y="339"/>
                    <a:pt x="69" y="342"/>
                  </a:cubicBezTo>
                  <a:cubicBezTo>
                    <a:pt x="69" y="346"/>
                    <a:pt x="70" y="350"/>
                    <a:pt x="70" y="353"/>
                  </a:cubicBezTo>
                  <a:cubicBezTo>
                    <a:pt x="69" y="361"/>
                    <a:pt x="69" y="369"/>
                    <a:pt x="69" y="377"/>
                  </a:cubicBezTo>
                  <a:cubicBezTo>
                    <a:pt x="69" y="401"/>
                    <a:pt x="69" y="401"/>
                    <a:pt x="69" y="401"/>
                  </a:cubicBezTo>
                  <a:cubicBezTo>
                    <a:pt x="66" y="413"/>
                    <a:pt x="66" y="420"/>
                    <a:pt x="69" y="432"/>
                  </a:cubicBezTo>
                  <a:cubicBezTo>
                    <a:pt x="69" y="432"/>
                    <a:pt x="69" y="432"/>
                    <a:pt x="69" y="432"/>
                  </a:cubicBezTo>
                  <a:cubicBezTo>
                    <a:pt x="69" y="434"/>
                    <a:pt x="69" y="435"/>
                    <a:pt x="69" y="436"/>
                  </a:cubicBezTo>
                  <a:cubicBezTo>
                    <a:pt x="69" y="436"/>
                    <a:pt x="69" y="436"/>
                    <a:pt x="69" y="436"/>
                  </a:cubicBezTo>
                  <a:cubicBezTo>
                    <a:pt x="68" y="439"/>
                    <a:pt x="67" y="441"/>
                    <a:pt x="67" y="443"/>
                  </a:cubicBezTo>
                  <a:cubicBezTo>
                    <a:pt x="66" y="445"/>
                    <a:pt x="65" y="445"/>
                    <a:pt x="65" y="443"/>
                  </a:cubicBezTo>
                  <a:cubicBezTo>
                    <a:pt x="64" y="433"/>
                    <a:pt x="61" y="439"/>
                    <a:pt x="58" y="440"/>
                  </a:cubicBezTo>
                  <a:cubicBezTo>
                    <a:pt x="58" y="431"/>
                    <a:pt x="58" y="422"/>
                    <a:pt x="58" y="413"/>
                  </a:cubicBezTo>
                  <a:cubicBezTo>
                    <a:pt x="58" y="413"/>
                    <a:pt x="58" y="413"/>
                    <a:pt x="58" y="413"/>
                  </a:cubicBezTo>
                  <a:cubicBezTo>
                    <a:pt x="59" y="406"/>
                    <a:pt x="61" y="400"/>
                    <a:pt x="60" y="392"/>
                  </a:cubicBezTo>
                  <a:cubicBezTo>
                    <a:pt x="60" y="392"/>
                    <a:pt x="60" y="392"/>
                    <a:pt x="60" y="392"/>
                  </a:cubicBezTo>
                  <a:cubicBezTo>
                    <a:pt x="64" y="397"/>
                    <a:pt x="62" y="404"/>
                    <a:pt x="63" y="410"/>
                  </a:cubicBezTo>
                  <a:cubicBezTo>
                    <a:pt x="63" y="416"/>
                    <a:pt x="62" y="423"/>
                    <a:pt x="65" y="432"/>
                  </a:cubicBezTo>
                  <a:cubicBezTo>
                    <a:pt x="65" y="422"/>
                    <a:pt x="65" y="416"/>
                    <a:pt x="65" y="410"/>
                  </a:cubicBezTo>
                  <a:cubicBezTo>
                    <a:pt x="65" y="405"/>
                    <a:pt x="65" y="400"/>
                    <a:pt x="66" y="395"/>
                  </a:cubicBezTo>
                  <a:cubicBezTo>
                    <a:pt x="68" y="382"/>
                    <a:pt x="67" y="369"/>
                    <a:pt x="67" y="355"/>
                  </a:cubicBezTo>
                  <a:cubicBezTo>
                    <a:pt x="67" y="354"/>
                    <a:pt x="66" y="352"/>
                    <a:pt x="65" y="351"/>
                  </a:cubicBezTo>
                  <a:cubicBezTo>
                    <a:pt x="64" y="350"/>
                    <a:pt x="63" y="353"/>
                    <a:pt x="63" y="355"/>
                  </a:cubicBezTo>
                  <a:cubicBezTo>
                    <a:pt x="64" y="363"/>
                    <a:pt x="62" y="369"/>
                    <a:pt x="58" y="373"/>
                  </a:cubicBezTo>
                  <a:cubicBezTo>
                    <a:pt x="57" y="372"/>
                    <a:pt x="56" y="363"/>
                    <a:pt x="53" y="369"/>
                  </a:cubicBezTo>
                  <a:cubicBezTo>
                    <a:pt x="52" y="371"/>
                    <a:pt x="51" y="370"/>
                    <a:pt x="50" y="368"/>
                  </a:cubicBezTo>
                  <a:cubicBezTo>
                    <a:pt x="50" y="361"/>
                    <a:pt x="50" y="355"/>
                    <a:pt x="51" y="348"/>
                  </a:cubicBezTo>
                  <a:cubicBezTo>
                    <a:pt x="53" y="340"/>
                    <a:pt x="52" y="332"/>
                    <a:pt x="52" y="323"/>
                  </a:cubicBezTo>
                  <a:cubicBezTo>
                    <a:pt x="52" y="320"/>
                    <a:pt x="51" y="320"/>
                    <a:pt x="50" y="321"/>
                  </a:cubicBezTo>
                  <a:cubicBezTo>
                    <a:pt x="50" y="322"/>
                    <a:pt x="50" y="325"/>
                    <a:pt x="48" y="324"/>
                  </a:cubicBezTo>
                  <a:cubicBezTo>
                    <a:pt x="48" y="318"/>
                    <a:pt x="48" y="312"/>
                    <a:pt x="49" y="306"/>
                  </a:cubicBezTo>
                  <a:cubicBezTo>
                    <a:pt x="50" y="299"/>
                    <a:pt x="50" y="292"/>
                    <a:pt x="51" y="285"/>
                  </a:cubicBezTo>
                  <a:cubicBezTo>
                    <a:pt x="51" y="282"/>
                    <a:pt x="52" y="280"/>
                    <a:pt x="53" y="280"/>
                  </a:cubicBezTo>
                  <a:cubicBezTo>
                    <a:pt x="56" y="279"/>
                    <a:pt x="57" y="277"/>
                    <a:pt x="56" y="273"/>
                  </a:cubicBezTo>
                  <a:cubicBezTo>
                    <a:pt x="54" y="254"/>
                    <a:pt x="51" y="235"/>
                    <a:pt x="52" y="215"/>
                  </a:cubicBezTo>
                  <a:cubicBezTo>
                    <a:pt x="52" y="214"/>
                    <a:pt x="51" y="213"/>
                    <a:pt x="51" y="213"/>
                  </a:cubicBezTo>
                  <a:cubicBezTo>
                    <a:pt x="50" y="213"/>
                    <a:pt x="49" y="214"/>
                    <a:pt x="49" y="215"/>
                  </a:cubicBezTo>
                  <a:cubicBezTo>
                    <a:pt x="49" y="219"/>
                    <a:pt x="49" y="224"/>
                    <a:pt x="49" y="228"/>
                  </a:cubicBezTo>
                  <a:cubicBezTo>
                    <a:pt x="49" y="231"/>
                    <a:pt x="49" y="234"/>
                    <a:pt x="48" y="236"/>
                  </a:cubicBezTo>
                  <a:cubicBezTo>
                    <a:pt x="48" y="238"/>
                    <a:pt x="48" y="242"/>
                    <a:pt x="46" y="241"/>
                  </a:cubicBezTo>
                  <a:cubicBezTo>
                    <a:pt x="46" y="233"/>
                    <a:pt x="46" y="225"/>
                    <a:pt x="45" y="216"/>
                  </a:cubicBezTo>
                  <a:cubicBezTo>
                    <a:pt x="43" y="221"/>
                    <a:pt x="44" y="226"/>
                    <a:pt x="44" y="229"/>
                  </a:cubicBezTo>
                  <a:cubicBezTo>
                    <a:pt x="41" y="240"/>
                    <a:pt x="41" y="251"/>
                    <a:pt x="41" y="262"/>
                  </a:cubicBezTo>
                  <a:cubicBezTo>
                    <a:pt x="42" y="267"/>
                    <a:pt x="41" y="271"/>
                    <a:pt x="40" y="275"/>
                  </a:cubicBezTo>
                  <a:cubicBezTo>
                    <a:pt x="39" y="280"/>
                    <a:pt x="41" y="284"/>
                    <a:pt x="43" y="286"/>
                  </a:cubicBezTo>
                  <a:cubicBezTo>
                    <a:pt x="45" y="283"/>
                    <a:pt x="43" y="277"/>
                    <a:pt x="46" y="273"/>
                  </a:cubicBezTo>
                  <a:cubicBezTo>
                    <a:pt x="46" y="281"/>
                    <a:pt x="46" y="289"/>
                    <a:pt x="45" y="297"/>
                  </a:cubicBezTo>
                  <a:cubicBezTo>
                    <a:pt x="45" y="298"/>
                    <a:pt x="44" y="300"/>
                    <a:pt x="44" y="301"/>
                  </a:cubicBezTo>
                  <a:cubicBezTo>
                    <a:pt x="44" y="301"/>
                    <a:pt x="44" y="301"/>
                    <a:pt x="44" y="301"/>
                  </a:cubicBezTo>
                  <a:cubicBezTo>
                    <a:pt x="43" y="303"/>
                    <a:pt x="43" y="304"/>
                    <a:pt x="43" y="306"/>
                  </a:cubicBezTo>
                  <a:cubicBezTo>
                    <a:pt x="43" y="304"/>
                    <a:pt x="43" y="303"/>
                    <a:pt x="44" y="301"/>
                  </a:cubicBezTo>
                  <a:cubicBezTo>
                    <a:pt x="43" y="299"/>
                    <a:pt x="41" y="297"/>
                    <a:pt x="40" y="299"/>
                  </a:cubicBezTo>
                  <a:cubicBezTo>
                    <a:pt x="35" y="310"/>
                    <a:pt x="38" y="331"/>
                    <a:pt x="42" y="336"/>
                  </a:cubicBezTo>
                  <a:cubicBezTo>
                    <a:pt x="45" y="340"/>
                    <a:pt x="46" y="345"/>
                    <a:pt x="46" y="352"/>
                  </a:cubicBezTo>
                  <a:cubicBezTo>
                    <a:pt x="42" y="347"/>
                    <a:pt x="40" y="353"/>
                    <a:pt x="36" y="353"/>
                  </a:cubicBezTo>
                  <a:cubicBezTo>
                    <a:pt x="37" y="358"/>
                    <a:pt x="39" y="361"/>
                    <a:pt x="39" y="365"/>
                  </a:cubicBezTo>
                  <a:cubicBezTo>
                    <a:pt x="40" y="370"/>
                    <a:pt x="39" y="373"/>
                    <a:pt x="35" y="377"/>
                  </a:cubicBezTo>
                  <a:cubicBezTo>
                    <a:pt x="33" y="377"/>
                    <a:pt x="31" y="379"/>
                    <a:pt x="31" y="383"/>
                  </a:cubicBezTo>
                  <a:cubicBezTo>
                    <a:pt x="31" y="390"/>
                    <a:pt x="30" y="394"/>
                    <a:pt x="27" y="397"/>
                  </a:cubicBezTo>
                  <a:cubicBezTo>
                    <a:pt x="25" y="395"/>
                    <a:pt x="23" y="393"/>
                    <a:pt x="22" y="395"/>
                  </a:cubicBezTo>
                  <a:cubicBezTo>
                    <a:pt x="19" y="399"/>
                    <a:pt x="16" y="397"/>
                    <a:pt x="13" y="398"/>
                  </a:cubicBezTo>
                  <a:cubicBezTo>
                    <a:pt x="11" y="398"/>
                    <a:pt x="10" y="397"/>
                    <a:pt x="10" y="394"/>
                  </a:cubicBezTo>
                  <a:cubicBezTo>
                    <a:pt x="10" y="392"/>
                    <a:pt x="9" y="390"/>
                    <a:pt x="8" y="392"/>
                  </a:cubicBezTo>
                  <a:cubicBezTo>
                    <a:pt x="7" y="392"/>
                    <a:pt x="7" y="394"/>
                    <a:pt x="7" y="395"/>
                  </a:cubicBezTo>
                  <a:cubicBezTo>
                    <a:pt x="7" y="399"/>
                    <a:pt x="7" y="402"/>
                    <a:pt x="7" y="406"/>
                  </a:cubicBezTo>
                  <a:cubicBezTo>
                    <a:pt x="7" y="407"/>
                    <a:pt x="8" y="410"/>
                    <a:pt x="9" y="410"/>
                  </a:cubicBezTo>
                  <a:cubicBezTo>
                    <a:pt x="10" y="411"/>
                    <a:pt x="12" y="411"/>
                    <a:pt x="11" y="416"/>
                  </a:cubicBezTo>
                  <a:cubicBezTo>
                    <a:pt x="9" y="428"/>
                    <a:pt x="9" y="440"/>
                    <a:pt x="7" y="451"/>
                  </a:cubicBezTo>
                  <a:cubicBezTo>
                    <a:pt x="6" y="460"/>
                    <a:pt x="9" y="468"/>
                    <a:pt x="7" y="476"/>
                  </a:cubicBezTo>
                  <a:cubicBezTo>
                    <a:pt x="5" y="482"/>
                    <a:pt x="6" y="489"/>
                    <a:pt x="6" y="496"/>
                  </a:cubicBezTo>
                  <a:cubicBezTo>
                    <a:pt x="6" y="496"/>
                    <a:pt x="6" y="496"/>
                    <a:pt x="6" y="496"/>
                  </a:cubicBezTo>
                  <a:cubicBezTo>
                    <a:pt x="6" y="498"/>
                    <a:pt x="6" y="500"/>
                    <a:pt x="6" y="502"/>
                  </a:cubicBezTo>
                  <a:cubicBezTo>
                    <a:pt x="6" y="513"/>
                    <a:pt x="6" y="513"/>
                    <a:pt x="0" y="525"/>
                  </a:cubicBezTo>
                  <a:cubicBezTo>
                    <a:pt x="0" y="526"/>
                    <a:pt x="0" y="526"/>
                    <a:pt x="0" y="527"/>
                  </a:cubicBezTo>
                  <a:cubicBezTo>
                    <a:pt x="0" y="529"/>
                    <a:pt x="0" y="531"/>
                    <a:pt x="0" y="532"/>
                  </a:cubicBezTo>
                  <a:cubicBezTo>
                    <a:pt x="0" y="533"/>
                    <a:pt x="1" y="533"/>
                    <a:pt x="2" y="532"/>
                  </a:cubicBezTo>
                  <a:cubicBezTo>
                    <a:pt x="3" y="532"/>
                    <a:pt x="4" y="530"/>
                    <a:pt x="5" y="531"/>
                  </a:cubicBezTo>
                  <a:cubicBezTo>
                    <a:pt x="6" y="537"/>
                    <a:pt x="5" y="544"/>
                    <a:pt x="8" y="550"/>
                  </a:cubicBezTo>
                  <a:cubicBezTo>
                    <a:pt x="10" y="556"/>
                    <a:pt x="7" y="562"/>
                    <a:pt x="8" y="569"/>
                  </a:cubicBezTo>
                  <a:cubicBezTo>
                    <a:pt x="8" y="575"/>
                    <a:pt x="8" y="582"/>
                    <a:pt x="8" y="589"/>
                  </a:cubicBezTo>
                  <a:cubicBezTo>
                    <a:pt x="8" y="593"/>
                    <a:pt x="8" y="597"/>
                    <a:pt x="8" y="601"/>
                  </a:cubicBezTo>
                  <a:cubicBezTo>
                    <a:pt x="8" y="603"/>
                    <a:pt x="8" y="606"/>
                    <a:pt x="8" y="608"/>
                  </a:cubicBezTo>
                  <a:cubicBezTo>
                    <a:pt x="7" y="612"/>
                    <a:pt x="5" y="615"/>
                    <a:pt x="5" y="619"/>
                  </a:cubicBezTo>
                  <a:cubicBezTo>
                    <a:pt x="4" y="624"/>
                    <a:pt x="8" y="623"/>
                    <a:pt x="9" y="626"/>
                  </a:cubicBezTo>
                  <a:cubicBezTo>
                    <a:pt x="9" y="627"/>
                    <a:pt x="10" y="629"/>
                    <a:pt x="10" y="630"/>
                  </a:cubicBezTo>
                  <a:cubicBezTo>
                    <a:pt x="10" y="635"/>
                    <a:pt x="11" y="641"/>
                    <a:pt x="9" y="645"/>
                  </a:cubicBezTo>
                  <a:cubicBezTo>
                    <a:pt x="6" y="651"/>
                    <a:pt x="5" y="658"/>
                    <a:pt x="6" y="665"/>
                  </a:cubicBezTo>
                  <a:cubicBezTo>
                    <a:pt x="7" y="668"/>
                    <a:pt x="6" y="669"/>
                    <a:pt x="5" y="671"/>
                  </a:cubicBezTo>
                  <a:cubicBezTo>
                    <a:pt x="2" y="675"/>
                    <a:pt x="2" y="677"/>
                    <a:pt x="5" y="678"/>
                  </a:cubicBezTo>
                  <a:cubicBezTo>
                    <a:pt x="7" y="680"/>
                    <a:pt x="8" y="680"/>
                    <a:pt x="9" y="685"/>
                  </a:cubicBezTo>
                  <a:cubicBezTo>
                    <a:pt x="10" y="692"/>
                    <a:pt x="10" y="699"/>
                    <a:pt x="13" y="705"/>
                  </a:cubicBezTo>
                  <a:cubicBezTo>
                    <a:pt x="14" y="707"/>
                    <a:pt x="12" y="709"/>
                    <a:pt x="11" y="709"/>
                  </a:cubicBezTo>
                  <a:cubicBezTo>
                    <a:pt x="10" y="709"/>
                    <a:pt x="9" y="709"/>
                    <a:pt x="8" y="710"/>
                  </a:cubicBezTo>
                  <a:cubicBezTo>
                    <a:pt x="7" y="711"/>
                    <a:pt x="7" y="712"/>
                    <a:pt x="7" y="713"/>
                  </a:cubicBezTo>
                  <a:cubicBezTo>
                    <a:pt x="6" y="715"/>
                    <a:pt x="7" y="717"/>
                    <a:pt x="8" y="717"/>
                  </a:cubicBezTo>
                  <a:cubicBezTo>
                    <a:pt x="11" y="717"/>
                    <a:pt x="13" y="715"/>
                    <a:pt x="13" y="723"/>
                  </a:cubicBezTo>
                  <a:cubicBezTo>
                    <a:pt x="13" y="726"/>
                    <a:pt x="13" y="729"/>
                    <a:pt x="15" y="729"/>
                  </a:cubicBezTo>
                  <a:cubicBezTo>
                    <a:pt x="16" y="729"/>
                    <a:pt x="17" y="727"/>
                    <a:pt x="18" y="724"/>
                  </a:cubicBezTo>
                  <a:cubicBezTo>
                    <a:pt x="19" y="722"/>
                    <a:pt x="17" y="717"/>
                    <a:pt x="20" y="714"/>
                  </a:cubicBezTo>
                  <a:cubicBezTo>
                    <a:pt x="20" y="721"/>
                    <a:pt x="21" y="727"/>
                    <a:pt x="22" y="732"/>
                  </a:cubicBezTo>
                  <a:cubicBezTo>
                    <a:pt x="23" y="737"/>
                    <a:pt x="24" y="735"/>
                    <a:pt x="26" y="733"/>
                  </a:cubicBezTo>
                  <a:cubicBezTo>
                    <a:pt x="27" y="733"/>
                    <a:pt x="28" y="734"/>
                    <a:pt x="29" y="735"/>
                  </a:cubicBezTo>
                  <a:cubicBezTo>
                    <a:pt x="31" y="740"/>
                    <a:pt x="30" y="746"/>
                    <a:pt x="27" y="750"/>
                  </a:cubicBezTo>
                  <a:cubicBezTo>
                    <a:pt x="25" y="754"/>
                    <a:pt x="25" y="756"/>
                    <a:pt x="28" y="759"/>
                  </a:cubicBezTo>
                  <a:cubicBezTo>
                    <a:pt x="30" y="761"/>
                    <a:pt x="31" y="765"/>
                    <a:pt x="31" y="770"/>
                  </a:cubicBezTo>
                  <a:cubicBezTo>
                    <a:pt x="31" y="774"/>
                    <a:pt x="31" y="778"/>
                    <a:pt x="32" y="782"/>
                  </a:cubicBezTo>
                  <a:cubicBezTo>
                    <a:pt x="33" y="789"/>
                    <a:pt x="35" y="794"/>
                    <a:pt x="39" y="794"/>
                  </a:cubicBezTo>
                  <a:cubicBezTo>
                    <a:pt x="41" y="794"/>
                    <a:pt x="44" y="796"/>
                    <a:pt x="46" y="799"/>
                  </a:cubicBezTo>
                  <a:cubicBezTo>
                    <a:pt x="46" y="799"/>
                    <a:pt x="47" y="801"/>
                    <a:pt x="47" y="802"/>
                  </a:cubicBezTo>
                  <a:cubicBezTo>
                    <a:pt x="47" y="803"/>
                    <a:pt x="46" y="804"/>
                    <a:pt x="46" y="805"/>
                  </a:cubicBezTo>
                  <a:cubicBezTo>
                    <a:pt x="44" y="806"/>
                    <a:pt x="42" y="807"/>
                    <a:pt x="41" y="808"/>
                  </a:cubicBezTo>
                  <a:cubicBezTo>
                    <a:pt x="39" y="810"/>
                    <a:pt x="36" y="805"/>
                    <a:pt x="35" y="810"/>
                  </a:cubicBezTo>
                  <a:cubicBezTo>
                    <a:pt x="35" y="815"/>
                    <a:pt x="35" y="821"/>
                    <a:pt x="35" y="826"/>
                  </a:cubicBezTo>
                  <a:cubicBezTo>
                    <a:pt x="35" y="831"/>
                    <a:pt x="35" y="836"/>
                    <a:pt x="36" y="840"/>
                  </a:cubicBezTo>
                  <a:cubicBezTo>
                    <a:pt x="37" y="848"/>
                    <a:pt x="32" y="847"/>
                    <a:pt x="31" y="851"/>
                  </a:cubicBezTo>
                  <a:cubicBezTo>
                    <a:pt x="31" y="857"/>
                    <a:pt x="31" y="862"/>
                    <a:pt x="32" y="867"/>
                  </a:cubicBezTo>
                  <a:cubicBezTo>
                    <a:pt x="33" y="870"/>
                    <a:pt x="33" y="874"/>
                    <a:pt x="32" y="877"/>
                  </a:cubicBezTo>
                  <a:cubicBezTo>
                    <a:pt x="28" y="888"/>
                    <a:pt x="34" y="894"/>
                    <a:pt x="35" y="903"/>
                  </a:cubicBezTo>
                  <a:cubicBezTo>
                    <a:pt x="36" y="905"/>
                    <a:pt x="39" y="905"/>
                    <a:pt x="41" y="906"/>
                  </a:cubicBezTo>
                  <a:cubicBezTo>
                    <a:pt x="43" y="907"/>
                    <a:pt x="43" y="910"/>
                    <a:pt x="41" y="912"/>
                  </a:cubicBezTo>
                  <a:cubicBezTo>
                    <a:pt x="40" y="913"/>
                    <a:pt x="39" y="915"/>
                    <a:pt x="39" y="915"/>
                  </a:cubicBezTo>
                  <a:cubicBezTo>
                    <a:pt x="34" y="914"/>
                    <a:pt x="35" y="919"/>
                    <a:pt x="36" y="924"/>
                  </a:cubicBezTo>
                  <a:cubicBezTo>
                    <a:pt x="36" y="928"/>
                    <a:pt x="37" y="931"/>
                    <a:pt x="39" y="933"/>
                  </a:cubicBezTo>
                  <a:cubicBezTo>
                    <a:pt x="42" y="935"/>
                    <a:pt x="41" y="940"/>
                    <a:pt x="41" y="945"/>
                  </a:cubicBezTo>
                  <a:cubicBezTo>
                    <a:pt x="37" y="950"/>
                    <a:pt x="36" y="953"/>
                    <a:pt x="40" y="958"/>
                  </a:cubicBezTo>
                  <a:cubicBezTo>
                    <a:pt x="41" y="959"/>
                    <a:pt x="43" y="960"/>
                    <a:pt x="44" y="961"/>
                  </a:cubicBezTo>
                  <a:cubicBezTo>
                    <a:pt x="44" y="961"/>
                    <a:pt x="44" y="961"/>
                    <a:pt x="44" y="961"/>
                  </a:cubicBezTo>
                  <a:cubicBezTo>
                    <a:pt x="43" y="962"/>
                    <a:pt x="42" y="964"/>
                    <a:pt x="41" y="965"/>
                  </a:cubicBezTo>
                  <a:cubicBezTo>
                    <a:pt x="39" y="970"/>
                    <a:pt x="38" y="980"/>
                    <a:pt x="41" y="986"/>
                  </a:cubicBezTo>
                  <a:cubicBezTo>
                    <a:pt x="46" y="983"/>
                    <a:pt x="43" y="988"/>
                    <a:pt x="42" y="992"/>
                  </a:cubicBezTo>
                  <a:cubicBezTo>
                    <a:pt x="42" y="994"/>
                    <a:pt x="41" y="996"/>
                    <a:pt x="41" y="997"/>
                  </a:cubicBezTo>
                  <a:cubicBezTo>
                    <a:pt x="42" y="1005"/>
                    <a:pt x="41" y="1013"/>
                    <a:pt x="42" y="1020"/>
                  </a:cubicBezTo>
                  <a:cubicBezTo>
                    <a:pt x="42" y="1024"/>
                    <a:pt x="44" y="1025"/>
                    <a:pt x="46" y="1025"/>
                  </a:cubicBezTo>
                  <a:cubicBezTo>
                    <a:pt x="46" y="1027"/>
                    <a:pt x="47" y="1028"/>
                    <a:pt x="47" y="1030"/>
                  </a:cubicBezTo>
                  <a:cubicBezTo>
                    <a:pt x="48" y="1033"/>
                    <a:pt x="48" y="1037"/>
                    <a:pt x="51" y="1035"/>
                  </a:cubicBezTo>
                  <a:cubicBezTo>
                    <a:pt x="52" y="1034"/>
                    <a:pt x="53" y="1031"/>
                    <a:pt x="53" y="1030"/>
                  </a:cubicBezTo>
                  <a:cubicBezTo>
                    <a:pt x="52" y="1021"/>
                    <a:pt x="56" y="1012"/>
                    <a:pt x="51" y="1005"/>
                  </a:cubicBezTo>
                  <a:cubicBezTo>
                    <a:pt x="50" y="1002"/>
                    <a:pt x="50" y="999"/>
                    <a:pt x="52" y="997"/>
                  </a:cubicBezTo>
                  <a:cubicBezTo>
                    <a:pt x="51" y="992"/>
                    <a:pt x="50" y="988"/>
                    <a:pt x="52" y="983"/>
                  </a:cubicBezTo>
                  <a:cubicBezTo>
                    <a:pt x="53" y="979"/>
                    <a:pt x="54" y="974"/>
                    <a:pt x="54" y="969"/>
                  </a:cubicBezTo>
                  <a:cubicBezTo>
                    <a:pt x="54" y="969"/>
                    <a:pt x="53" y="969"/>
                    <a:pt x="53" y="970"/>
                  </a:cubicBezTo>
                  <a:cubicBezTo>
                    <a:pt x="53" y="970"/>
                    <a:pt x="52" y="971"/>
                    <a:pt x="51" y="970"/>
                  </a:cubicBezTo>
                  <a:cubicBezTo>
                    <a:pt x="52" y="970"/>
                    <a:pt x="53" y="969"/>
                    <a:pt x="54" y="969"/>
                  </a:cubicBezTo>
                  <a:cubicBezTo>
                    <a:pt x="54" y="969"/>
                    <a:pt x="54" y="969"/>
                    <a:pt x="54" y="969"/>
                  </a:cubicBezTo>
                  <a:cubicBezTo>
                    <a:pt x="55" y="968"/>
                    <a:pt x="56" y="966"/>
                    <a:pt x="56" y="965"/>
                  </a:cubicBezTo>
                  <a:cubicBezTo>
                    <a:pt x="57" y="962"/>
                    <a:pt x="56" y="959"/>
                    <a:pt x="58" y="958"/>
                  </a:cubicBezTo>
                  <a:cubicBezTo>
                    <a:pt x="58" y="962"/>
                    <a:pt x="58" y="967"/>
                    <a:pt x="61" y="969"/>
                  </a:cubicBezTo>
                  <a:cubicBezTo>
                    <a:pt x="61" y="969"/>
                    <a:pt x="61" y="969"/>
                    <a:pt x="61" y="969"/>
                  </a:cubicBezTo>
                  <a:cubicBezTo>
                    <a:pt x="62" y="969"/>
                    <a:pt x="64" y="965"/>
                    <a:pt x="65" y="969"/>
                  </a:cubicBezTo>
                  <a:cubicBezTo>
                    <a:pt x="65" y="970"/>
                    <a:pt x="65" y="972"/>
                    <a:pt x="65" y="973"/>
                  </a:cubicBezTo>
                  <a:cubicBezTo>
                    <a:pt x="65" y="980"/>
                    <a:pt x="65" y="987"/>
                    <a:pt x="60" y="989"/>
                  </a:cubicBezTo>
                  <a:cubicBezTo>
                    <a:pt x="57" y="990"/>
                    <a:pt x="56" y="996"/>
                    <a:pt x="56" y="1002"/>
                  </a:cubicBezTo>
                  <a:cubicBezTo>
                    <a:pt x="56" y="1012"/>
                    <a:pt x="57" y="1021"/>
                    <a:pt x="60" y="1030"/>
                  </a:cubicBezTo>
                  <a:cubicBezTo>
                    <a:pt x="62" y="1034"/>
                    <a:pt x="62" y="1039"/>
                    <a:pt x="62" y="1044"/>
                  </a:cubicBezTo>
                  <a:cubicBezTo>
                    <a:pt x="62" y="1050"/>
                    <a:pt x="62" y="1055"/>
                    <a:pt x="62" y="1060"/>
                  </a:cubicBezTo>
                  <a:cubicBezTo>
                    <a:pt x="62" y="1060"/>
                    <a:pt x="62" y="1060"/>
                    <a:pt x="62" y="1060"/>
                  </a:cubicBezTo>
                  <a:cubicBezTo>
                    <a:pt x="60" y="1057"/>
                    <a:pt x="58" y="1058"/>
                    <a:pt x="56" y="1060"/>
                  </a:cubicBezTo>
                  <a:cubicBezTo>
                    <a:pt x="56" y="1050"/>
                    <a:pt x="56" y="1050"/>
                    <a:pt x="51" y="1051"/>
                  </a:cubicBezTo>
                  <a:cubicBezTo>
                    <a:pt x="46" y="1052"/>
                    <a:pt x="46" y="1052"/>
                    <a:pt x="47" y="1063"/>
                  </a:cubicBezTo>
                  <a:cubicBezTo>
                    <a:pt x="48" y="1066"/>
                    <a:pt x="48" y="1069"/>
                    <a:pt x="48" y="1072"/>
                  </a:cubicBezTo>
                  <a:cubicBezTo>
                    <a:pt x="44" y="1070"/>
                    <a:pt x="44" y="1070"/>
                    <a:pt x="44" y="1077"/>
                  </a:cubicBezTo>
                  <a:cubicBezTo>
                    <a:pt x="44" y="1078"/>
                    <a:pt x="44" y="1079"/>
                    <a:pt x="44" y="1081"/>
                  </a:cubicBezTo>
                  <a:cubicBezTo>
                    <a:pt x="44" y="1091"/>
                    <a:pt x="44" y="1101"/>
                    <a:pt x="45" y="1112"/>
                  </a:cubicBezTo>
                  <a:cubicBezTo>
                    <a:pt x="46" y="1125"/>
                    <a:pt x="49" y="1137"/>
                    <a:pt x="48" y="1151"/>
                  </a:cubicBezTo>
                  <a:cubicBezTo>
                    <a:pt x="47" y="1158"/>
                    <a:pt x="46" y="1166"/>
                    <a:pt x="52" y="1167"/>
                  </a:cubicBezTo>
                  <a:cubicBezTo>
                    <a:pt x="52" y="1167"/>
                    <a:pt x="52" y="1168"/>
                    <a:pt x="52" y="1168"/>
                  </a:cubicBezTo>
                  <a:cubicBezTo>
                    <a:pt x="55" y="1178"/>
                    <a:pt x="55" y="1187"/>
                    <a:pt x="53" y="1197"/>
                  </a:cubicBezTo>
                  <a:cubicBezTo>
                    <a:pt x="53" y="1197"/>
                    <a:pt x="52" y="1198"/>
                    <a:pt x="52" y="1198"/>
                  </a:cubicBezTo>
                  <a:cubicBezTo>
                    <a:pt x="52" y="1198"/>
                    <a:pt x="51" y="1197"/>
                    <a:pt x="51" y="1197"/>
                  </a:cubicBezTo>
                  <a:cubicBezTo>
                    <a:pt x="50" y="1195"/>
                    <a:pt x="50" y="1192"/>
                    <a:pt x="51" y="1190"/>
                  </a:cubicBezTo>
                  <a:cubicBezTo>
                    <a:pt x="52" y="1184"/>
                    <a:pt x="51" y="1179"/>
                    <a:pt x="48" y="1173"/>
                  </a:cubicBezTo>
                  <a:cubicBezTo>
                    <a:pt x="48" y="1185"/>
                    <a:pt x="49" y="1196"/>
                    <a:pt x="46" y="1204"/>
                  </a:cubicBezTo>
                  <a:cubicBezTo>
                    <a:pt x="45" y="1205"/>
                    <a:pt x="46" y="1207"/>
                    <a:pt x="46" y="1208"/>
                  </a:cubicBezTo>
                  <a:cubicBezTo>
                    <a:pt x="49" y="1216"/>
                    <a:pt x="49" y="1223"/>
                    <a:pt x="46" y="1231"/>
                  </a:cubicBezTo>
                  <a:cubicBezTo>
                    <a:pt x="45" y="1232"/>
                    <a:pt x="45" y="1234"/>
                    <a:pt x="46" y="1234"/>
                  </a:cubicBezTo>
                  <a:cubicBezTo>
                    <a:pt x="49" y="1239"/>
                    <a:pt x="49" y="1249"/>
                    <a:pt x="53" y="1253"/>
                  </a:cubicBezTo>
                  <a:cubicBezTo>
                    <a:pt x="57" y="1255"/>
                    <a:pt x="56" y="1262"/>
                    <a:pt x="56" y="1268"/>
                  </a:cubicBezTo>
                  <a:cubicBezTo>
                    <a:pt x="55" y="1266"/>
                    <a:pt x="54" y="1264"/>
                    <a:pt x="53" y="1264"/>
                  </a:cubicBezTo>
                  <a:cubicBezTo>
                    <a:pt x="52" y="1263"/>
                    <a:pt x="52" y="1267"/>
                    <a:pt x="52" y="1268"/>
                  </a:cubicBezTo>
                  <a:cubicBezTo>
                    <a:pt x="52" y="1279"/>
                    <a:pt x="53" y="1289"/>
                    <a:pt x="51" y="1300"/>
                  </a:cubicBezTo>
                  <a:cubicBezTo>
                    <a:pt x="50" y="1301"/>
                    <a:pt x="50" y="1302"/>
                    <a:pt x="51" y="1304"/>
                  </a:cubicBezTo>
                  <a:cubicBezTo>
                    <a:pt x="54" y="1315"/>
                    <a:pt x="52" y="1327"/>
                    <a:pt x="51" y="1338"/>
                  </a:cubicBezTo>
                  <a:cubicBezTo>
                    <a:pt x="50" y="1349"/>
                    <a:pt x="50" y="1360"/>
                    <a:pt x="51" y="1371"/>
                  </a:cubicBezTo>
                  <a:cubicBezTo>
                    <a:pt x="54" y="1396"/>
                    <a:pt x="52" y="1422"/>
                    <a:pt x="56" y="1447"/>
                  </a:cubicBezTo>
                  <a:cubicBezTo>
                    <a:pt x="54" y="1462"/>
                    <a:pt x="60" y="1476"/>
                    <a:pt x="57" y="1492"/>
                  </a:cubicBezTo>
                  <a:cubicBezTo>
                    <a:pt x="57" y="1492"/>
                    <a:pt x="57" y="1493"/>
                    <a:pt x="57" y="1493"/>
                  </a:cubicBezTo>
                  <a:cubicBezTo>
                    <a:pt x="61" y="1510"/>
                    <a:pt x="61" y="1528"/>
                    <a:pt x="63" y="1545"/>
                  </a:cubicBezTo>
                  <a:cubicBezTo>
                    <a:pt x="64" y="1549"/>
                    <a:pt x="66" y="1551"/>
                    <a:pt x="65" y="1557"/>
                  </a:cubicBezTo>
                  <a:cubicBezTo>
                    <a:pt x="64" y="1572"/>
                    <a:pt x="64" y="1587"/>
                    <a:pt x="65" y="1602"/>
                  </a:cubicBezTo>
                  <a:cubicBezTo>
                    <a:pt x="65" y="1602"/>
                    <a:pt x="65" y="1602"/>
                    <a:pt x="65" y="1602"/>
                  </a:cubicBezTo>
                  <a:cubicBezTo>
                    <a:pt x="65" y="1602"/>
                    <a:pt x="65" y="1602"/>
                    <a:pt x="65" y="1602"/>
                  </a:cubicBezTo>
                  <a:cubicBezTo>
                    <a:pt x="65" y="1603"/>
                    <a:pt x="65" y="1604"/>
                    <a:pt x="65" y="1605"/>
                  </a:cubicBezTo>
                  <a:cubicBezTo>
                    <a:pt x="63" y="1615"/>
                    <a:pt x="61" y="1626"/>
                    <a:pt x="63" y="1637"/>
                  </a:cubicBezTo>
                  <a:cubicBezTo>
                    <a:pt x="65" y="1650"/>
                    <a:pt x="65" y="1663"/>
                    <a:pt x="65" y="1676"/>
                  </a:cubicBezTo>
                  <a:cubicBezTo>
                    <a:pt x="65" y="1680"/>
                    <a:pt x="65" y="1685"/>
                    <a:pt x="66" y="1687"/>
                  </a:cubicBezTo>
                  <a:cubicBezTo>
                    <a:pt x="69" y="1695"/>
                    <a:pt x="68" y="1703"/>
                    <a:pt x="69" y="1711"/>
                  </a:cubicBezTo>
                  <a:cubicBezTo>
                    <a:pt x="70" y="1721"/>
                    <a:pt x="69" y="1732"/>
                    <a:pt x="73" y="1741"/>
                  </a:cubicBezTo>
                  <a:cubicBezTo>
                    <a:pt x="72" y="1743"/>
                    <a:pt x="71" y="1746"/>
                    <a:pt x="72" y="1750"/>
                  </a:cubicBezTo>
                  <a:cubicBezTo>
                    <a:pt x="73" y="1757"/>
                    <a:pt x="73" y="1765"/>
                    <a:pt x="74" y="1772"/>
                  </a:cubicBezTo>
                  <a:cubicBezTo>
                    <a:pt x="79" y="1769"/>
                    <a:pt x="79" y="1770"/>
                    <a:pt x="79" y="1777"/>
                  </a:cubicBezTo>
                  <a:cubicBezTo>
                    <a:pt x="79" y="1782"/>
                    <a:pt x="79" y="1787"/>
                    <a:pt x="79" y="1792"/>
                  </a:cubicBezTo>
                  <a:cubicBezTo>
                    <a:pt x="84" y="1798"/>
                    <a:pt x="78" y="1809"/>
                    <a:pt x="83" y="1815"/>
                  </a:cubicBezTo>
                  <a:cubicBezTo>
                    <a:pt x="83" y="1816"/>
                    <a:pt x="82" y="1818"/>
                    <a:pt x="81" y="1819"/>
                  </a:cubicBezTo>
                  <a:cubicBezTo>
                    <a:pt x="80" y="1821"/>
                    <a:pt x="79" y="1822"/>
                    <a:pt x="78" y="1822"/>
                  </a:cubicBezTo>
                  <a:cubicBezTo>
                    <a:pt x="76" y="1823"/>
                    <a:pt x="76" y="1825"/>
                    <a:pt x="76" y="1828"/>
                  </a:cubicBezTo>
                  <a:cubicBezTo>
                    <a:pt x="76" y="1830"/>
                    <a:pt x="76" y="1834"/>
                    <a:pt x="78" y="1834"/>
                  </a:cubicBezTo>
                  <a:cubicBezTo>
                    <a:pt x="80" y="1834"/>
                    <a:pt x="81" y="1836"/>
                    <a:pt x="81" y="1841"/>
                  </a:cubicBezTo>
                  <a:cubicBezTo>
                    <a:pt x="82" y="1846"/>
                    <a:pt x="83" y="1852"/>
                    <a:pt x="80" y="1857"/>
                  </a:cubicBezTo>
                  <a:cubicBezTo>
                    <a:pt x="79" y="1859"/>
                    <a:pt x="80" y="1862"/>
                    <a:pt x="80" y="1865"/>
                  </a:cubicBezTo>
                  <a:cubicBezTo>
                    <a:pt x="80" y="1871"/>
                    <a:pt x="80" y="1878"/>
                    <a:pt x="81" y="1884"/>
                  </a:cubicBezTo>
                  <a:cubicBezTo>
                    <a:pt x="81" y="1888"/>
                    <a:pt x="82" y="1894"/>
                    <a:pt x="80" y="1895"/>
                  </a:cubicBezTo>
                  <a:cubicBezTo>
                    <a:pt x="77" y="1896"/>
                    <a:pt x="78" y="1890"/>
                    <a:pt x="78" y="1887"/>
                  </a:cubicBezTo>
                  <a:cubicBezTo>
                    <a:pt x="77" y="1881"/>
                    <a:pt x="76" y="1875"/>
                    <a:pt x="75" y="1870"/>
                  </a:cubicBezTo>
                  <a:cubicBezTo>
                    <a:pt x="75" y="1861"/>
                    <a:pt x="72" y="1854"/>
                    <a:pt x="70" y="1846"/>
                  </a:cubicBezTo>
                  <a:cubicBezTo>
                    <a:pt x="69" y="1838"/>
                    <a:pt x="70" y="1829"/>
                    <a:pt x="67" y="1822"/>
                  </a:cubicBezTo>
                  <a:cubicBezTo>
                    <a:pt x="66" y="1824"/>
                    <a:pt x="67" y="1827"/>
                    <a:pt x="67" y="1829"/>
                  </a:cubicBezTo>
                  <a:cubicBezTo>
                    <a:pt x="67" y="1836"/>
                    <a:pt x="67" y="1844"/>
                    <a:pt x="67" y="1851"/>
                  </a:cubicBezTo>
                  <a:cubicBezTo>
                    <a:pt x="67" y="1851"/>
                    <a:pt x="66" y="1852"/>
                    <a:pt x="65" y="1852"/>
                  </a:cubicBezTo>
                  <a:cubicBezTo>
                    <a:pt x="65" y="1852"/>
                    <a:pt x="65" y="1851"/>
                    <a:pt x="65" y="1851"/>
                  </a:cubicBezTo>
                  <a:cubicBezTo>
                    <a:pt x="64" y="1849"/>
                    <a:pt x="64" y="1845"/>
                    <a:pt x="62" y="1848"/>
                  </a:cubicBezTo>
                  <a:cubicBezTo>
                    <a:pt x="61" y="1850"/>
                    <a:pt x="61" y="1854"/>
                    <a:pt x="60" y="1855"/>
                  </a:cubicBezTo>
                  <a:cubicBezTo>
                    <a:pt x="57" y="1857"/>
                    <a:pt x="57" y="1861"/>
                    <a:pt x="58" y="1866"/>
                  </a:cubicBezTo>
                  <a:cubicBezTo>
                    <a:pt x="58" y="1868"/>
                    <a:pt x="58" y="1870"/>
                    <a:pt x="58" y="1872"/>
                  </a:cubicBezTo>
                  <a:cubicBezTo>
                    <a:pt x="57" y="1874"/>
                    <a:pt x="56" y="1874"/>
                    <a:pt x="55" y="1874"/>
                  </a:cubicBezTo>
                  <a:cubicBezTo>
                    <a:pt x="53" y="1872"/>
                    <a:pt x="52" y="1870"/>
                    <a:pt x="53" y="1866"/>
                  </a:cubicBezTo>
                  <a:cubicBezTo>
                    <a:pt x="53" y="1862"/>
                    <a:pt x="53" y="1858"/>
                    <a:pt x="50" y="1857"/>
                  </a:cubicBezTo>
                  <a:cubicBezTo>
                    <a:pt x="48" y="1855"/>
                    <a:pt x="47" y="1853"/>
                    <a:pt x="46" y="1849"/>
                  </a:cubicBezTo>
                  <a:cubicBezTo>
                    <a:pt x="44" y="1838"/>
                    <a:pt x="39" y="1839"/>
                    <a:pt x="35" y="1841"/>
                  </a:cubicBezTo>
                  <a:cubicBezTo>
                    <a:pt x="37" y="1854"/>
                    <a:pt x="39" y="1866"/>
                    <a:pt x="43" y="1876"/>
                  </a:cubicBezTo>
                  <a:cubicBezTo>
                    <a:pt x="46" y="1884"/>
                    <a:pt x="47" y="1892"/>
                    <a:pt x="45" y="1901"/>
                  </a:cubicBezTo>
                  <a:cubicBezTo>
                    <a:pt x="46" y="1901"/>
                    <a:pt x="52" y="1903"/>
                    <a:pt x="52" y="1903"/>
                  </a:cubicBezTo>
                  <a:cubicBezTo>
                    <a:pt x="52" y="1903"/>
                    <a:pt x="52" y="1903"/>
                    <a:pt x="52" y="1903"/>
                  </a:cubicBezTo>
                  <a:cubicBezTo>
                    <a:pt x="52" y="1903"/>
                    <a:pt x="52" y="1903"/>
                    <a:pt x="52" y="1903"/>
                  </a:cubicBezTo>
                  <a:cubicBezTo>
                    <a:pt x="52" y="1905"/>
                    <a:pt x="52" y="1907"/>
                    <a:pt x="53" y="1909"/>
                  </a:cubicBezTo>
                  <a:cubicBezTo>
                    <a:pt x="55" y="1916"/>
                    <a:pt x="58" y="1922"/>
                    <a:pt x="57" y="1932"/>
                  </a:cubicBezTo>
                  <a:cubicBezTo>
                    <a:pt x="57" y="1935"/>
                    <a:pt x="58" y="1940"/>
                    <a:pt x="60" y="1941"/>
                  </a:cubicBezTo>
                  <a:cubicBezTo>
                    <a:pt x="62" y="1942"/>
                    <a:pt x="63" y="1944"/>
                    <a:pt x="63" y="1947"/>
                  </a:cubicBezTo>
                  <a:cubicBezTo>
                    <a:pt x="62" y="1950"/>
                    <a:pt x="62" y="1953"/>
                    <a:pt x="62" y="1957"/>
                  </a:cubicBezTo>
                  <a:cubicBezTo>
                    <a:pt x="62" y="1962"/>
                    <a:pt x="59" y="1956"/>
                    <a:pt x="59" y="1959"/>
                  </a:cubicBezTo>
                  <a:cubicBezTo>
                    <a:pt x="58" y="1965"/>
                    <a:pt x="58" y="1969"/>
                    <a:pt x="56" y="1973"/>
                  </a:cubicBezTo>
                  <a:cubicBezTo>
                    <a:pt x="55" y="1975"/>
                    <a:pt x="55" y="1977"/>
                    <a:pt x="57" y="1977"/>
                  </a:cubicBezTo>
                  <a:cubicBezTo>
                    <a:pt x="62" y="1980"/>
                    <a:pt x="62" y="1980"/>
                    <a:pt x="60" y="1988"/>
                  </a:cubicBezTo>
                  <a:cubicBezTo>
                    <a:pt x="59" y="1994"/>
                    <a:pt x="58" y="2000"/>
                    <a:pt x="58" y="2007"/>
                  </a:cubicBezTo>
                  <a:cubicBezTo>
                    <a:pt x="58" y="2019"/>
                    <a:pt x="58" y="2030"/>
                    <a:pt x="58" y="2042"/>
                  </a:cubicBezTo>
                  <a:cubicBezTo>
                    <a:pt x="58" y="2042"/>
                    <a:pt x="58" y="2042"/>
                    <a:pt x="58" y="2042"/>
                  </a:cubicBezTo>
                  <a:cubicBezTo>
                    <a:pt x="57" y="2042"/>
                    <a:pt x="56" y="2042"/>
                    <a:pt x="56" y="2040"/>
                  </a:cubicBezTo>
                  <a:cubicBezTo>
                    <a:pt x="56" y="2036"/>
                    <a:pt x="56" y="2033"/>
                    <a:pt x="56" y="2030"/>
                  </a:cubicBezTo>
                  <a:cubicBezTo>
                    <a:pt x="56" y="2027"/>
                    <a:pt x="56" y="2025"/>
                    <a:pt x="54" y="2025"/>
                  </a:cubicBezTo>
                  <a:cubicBezTo>
                    <a:pt x="53" y="2025"/>
                    <a:pt x="52" y="2027"/>
                    <a:pt x="52" y="2029"/>
                  </a:cubicBezTo>
                  <a:cubicBezTo>
                    <a:pt x="52" y="2037"/>
                    <a:pt x="52" y="2046"/>
                    <a:pt x="53" y="2055"/>
                  </a:cubicBezTo>
                  <a:cubicBezTo>
                    <a:pt x="54" y="2064"/>
                    <a:pt x="54" y="2074"/>
                    <a:pt x="54" y="2084"/>
                  </a:cubicBezTo>
                  <a:cubicBezTo>
                    <a:pt x="54" y="2103"/>
                    <a:pt x="54" y="2121"/>
                    <a:pt x="54" y="2140"/>
                  </a:cubicBezTo>
                  <a:cubicBezTo>
                    <a:pt x="54" y="2143"/>
                    <a:pt x="54" y="2146"/>
                    <a:pt x="55" y="2149"/>
                  </a:cubicBezTo>
                  <a:cubicBezTo>
                    <a:pt x="55" y="2150"/>
                    <a:pt x="55" y="2152"/>
                    <a:pt x="56" y="2152"/>
                  </a:cubicBezTo>
                  <a:cubicBezTo>
                    <a:pt x="57" y="2152"/>
                    <a:pt x="57" y="2151"/>
                    <a:pt x="58" y="2151"/>
                  </a:cubicBezTo>
                  <a:cubicBezTo>
                    <a:pt x="59" y="2148"/>
                    <a:pt x="60" y="2145"/>
                    <a:pt x="60" y="2142"/>
                  </a:cubicBezTo>
                  <a:cubicBezTo>
                    <a:pt x="61" y="2153"/>
                    <a:pt x="61" y="2163"/>
                    <a:pt x="62" y="2173"/>
                  </a:cubicBezTo>
                  <a:cubicBezTo>
                    <a:pt x="63" y="2183"/>
                    <a:pt x="64" y="2194"/>
                    <a:pt x="60" y="2204"/>
                  </a:cubicBezTo>
                  <a:cubicBezTo>
                    <a:pt x="58" y="2209"/>
                    <a:pt x="59" y="2216"/>
                    <a:pt x="62" y="2220"/>
                  </a:cubicBezTo>
                  <a:cubicBezTo>
                    <a:pt x="64" y="2223"/>
                    <a:pt x="65" y="2227"/>
                    <a:pt x="65" y="2232"/>
                  </a:cubicBezTo>
                  <a:cubicBezTo>
                    <a:pt x="64" y="2233"/>
                    <a:pt x="64" y="2234"/>
                    <a:pt x="63" y="2233"/>
                  </a:cubicBezTo>
                  <a:cubicBezTo>
                    <a:pt x="62" y="2232"/>
                    <a:pt x="60" y="2232"/>
                    <a:pt x="61" y="2236"/>
                  </a:cubicBezTo>
                  <a:cubicBezTo>
                    <a:pt x="63" y="2242"/>
                    <a:pt x="62" y="2251"/>
                    <a:pt x="65" y="2257"/>
                  </a:cubicBezTo>
                  <a:cubicBezTo>
                    <a:pt x="65" y="2257"/>
                    <a:pt x="65" y="2257"/>
                    <a:pt x="65" y="2257"/>
                  </a:cubicBezTo>
                  <a:cubicBezTo>
                    <a:pt x="65" y="2257"/>
                    <a:pt x="65" y="2257"/>
                    <a:pt x="65" y="2257"/>
                  </a:cubicBezTo>
                  <a:cubicBezTo>
                    <a:pt x="65" y="2257"/>
                    <a:pt x="65" y="2257"/>
                    <a:pt x="65" y="2257"/>
                  </a:cubicBezTo>
                  <a:cubicBezTo>
                    <a:pt x="66" y="2262"/>
                    <a:pt x="69" y="2263"/>
                    <a:pt x="70" y="2269"/>
                  </a:cubicBezTo>
                  <a:cubicBezTo>
                    <a:pt x="70" y="2275"/>
                    <a:pt x="72" y="2280"/>
                    <a:pt x="75" y="2284"/>
                  </a:cubicBezTo>
                  <a:cubicBezTo>
                    <a:pt x="77" y="2288"/>
                    <a:pt x="80" y="2289"/>
                    <a:pt x="81" y="2296"/>
                  </a:cubicBezTo>
                  <a:cubicBezTo>
                    <a:pt x="81" y="2298"/>
                    <a:pt x="83" y="2298"/>
                    <a:pt x="83" y="2296"/>
                  </a:cubicBezTo>
                  <a:cubicBezTo>
                    <a:pt x="83" y="2290"/>
                    <a:pt x="85" y="2286"/>
                    <a:pt x="87" y="2283"/>
                  </a:cubicBezTo>
                  <a:cubicBezTo>
                    <a:pt x="89" y="2281"/>
                    <a:pt x="87" y="2276"/>
                    <a:pt x="89" y="2274"/>
                  </a:cubicBezTo>
                  <a:cubicBezTo>
                    <a:pt x="90" y="2279"/>
                    <a:pt x="90" y="2285"/>
                    <a:pt x="90" y="2290"/>
                  </a:cubicBezTo>
                  <a:cubicBezTo>
                    <a:pt x="91" y="2293"/>
                    <a:pt x="91" y="2298"/>
                    <a:pt x="94" y="2296"/>
                  </a:cubicBezTo>
                  <a:cubicBezTo>
                    <a:pt x="94" y="2286"/>
                    <a:pt x="95" y="2275"/>
                    <a:pt x="93" y="2265"/>
                  </a:cubicBezTo>
                  <a:cubicBezTo>
                    <a:pt x="92" y="2258"/>
                    <a:pt x="92" y="2252"/>
                    <a:pt x="93" y="2245"/>
                  </a:cubicBezTo>
                  <a:cubicBezTo>
                    <a:pt x="93" y="2244"/>
                    <a:pt x="94" y="2243"/>
                    <a:pt x="94" y="2243"/>
                  </a:cubicBezTo>
                  <a:cubicBezTo>
                    <a:pt x="95" y="2242"/>
                    <a:pt x="96" y="2243"/>
                    <a:pt x="96" y="2245"/>
                  </a:cubicBezTo>
                  <a:cubicBezTo>
                    <a:pt x="96" y="2248"/>
                    <a:pt x="96" y="2250"/>
                    <a:pt x="96" y="2253"/>
                  </a:cubicBezTo>
                  <a:cubicBezTo>
                    <a:pt x="96" y="2268"/>
                    <a:pt x="96" y="2283"/>
                    <a:pt x="96" y="2298"/>
                  </a:cubicBezTo>
                  <a:cubicBezTo>
                    <a:pt x="96" y="2308"/>
                    <a:pt x="98" y="2316"/>
                    <a:pt x="100" y="2325"/>
                  </a:cubicBezTo>
                  <a:cubicBezTo>
                    <a:pt x="104" y="2326"/>
                    <a:pt x="105" y="2334"/>
                    <a:pt x="107" y="2339"/>
                  </a:cubicBezTo>
                  <a:cubicBezTo>
                    <a:pt x="110" y="2334"/>
                    <a:pt x="109" y="2327"/>
                    <a:pt x="113" y="2325"/>
                  </a:cubicBezTo>
                  <a:cubicBezTo>
                    <a:pt x="114" y="2328"/>
                    <a:pt x="116" y="2331"/>
                    <a:pt x="118" y="2334"/>
                  </a:cubicBezTo>
                  <a:cubicBezTo>
                    <a:pt x="120" y="2336"/>
                    <a:pt x="121" y="2338"/>
                    <a:pt x="123" y="2341"/>
                  </a:cubicBezTo>
                  <a:cubicBezTo>
                    <a:pt x="124" y="2330"/>
                    <a:pt x="123" y="2321"/>
                    <a:pt x="124" y="2312"/>
                  </a:cubicBezTo>
                  <a:cubicBezTo>
                    <a:pt x="125" y="2312"/>
                    <a:pt x="125" y="2313"/>
                    <a:pt x="125" y="2313"/>
                  </a:cubicBezTo>
                  <a:cubicBezTo>
                    <a:pt x="126" y="2328"/>
                    <a:pt x="130" y="2340"/>
                    <a:pt x="131" y="2355"/>
                  </a:cubicBezTo>
                  <a:cubicBezTo>
                    <a:pt x="131" y="2358"/>
                    <a:pt x="132" y="2360"/>
                    <a:pt x="133" y="2358"/>
                  </a:cubicBezTo>
                  <a:cubicBezTo>
                    <a:pt x="135" y="2356"/>
                    <a:pt x="136" y="2355"/>
                    <a:pt x="136" y="2359"/>
                  </a:cubicBezTo>
                  <a:cubicBezTo>
                    <a:pt x="137" y="2361"/>
                    <a:pt x="137" y="2364"/>
                    <a:pt x="137" y="2367"/>
                  </a:cubicBezTo>
                  <a:cubicBezTo>
                    <a:pt x="137" y="2369"/>
                    <a:pt x="137" y="2371"/>
                    <a:pt x="139" y="2370"/>
                  </a:cubicBezTo>
                  <a:cubicBezTo>
                    <a:pt x="139" y="2370"/>
                    <a:pt x="140" y="2368"/>
                    <a:pt x="140" y="2366"/>
                  </a:cubicBezTo>
                  <a:cubicBezTo>
                    <a:pt x="141" y="2364"/>
                    <a:pt x="143" y="2364"/>
                    <a:pt x="144" y="2361"/>
                  </a:cubicBezTo>
                  <a:cubicBezTo>
                    <a:pt x="147" y="2358"/>
                    <a:pt x="147" y="2361"/>
                    <a:pt x="148" y="2363"/>
                  </a:cubicBezTo>
                  <a:cubicBezTo>
                    <a:pt x="151" y="2368"/>
                    <a:pt x="153" y="2373"/>
                    <a:pt x="155" y="2378"/>
                  </a:cubicBezTo>
                  <a:cubicBezTo>
                    <a:pt x="156" y="2379"/>
                    <a:pt x="158" y="2380"/>
                    <a:pt x="158" y="2380"/>
                  </a:cubicBezTo>
                  <a:cubicBezTo>
                    <a:pt x="162" y="2375"/>
                    <a:pt x="164" y="2381"/>
                    <a:pt x="167" y="2385"/>
                  </a:cubicBezTo>
                  <a:cubicBezTo>
                    <a:pt x="168" y="2386"/>
                    <a:pt x="170" y="2386"/>
                    <a:pt x="170" y="2385"/>
                  </a:cubicBezTo>
                  <a:cubicBezTo>
                    <a:pt x="173" y="2375"/>
                    <a:pt x="175" y="2384"/>
                    <a:pt x="177" y="2387"/>
                  </a:cubicBezTo>
                  <a:cubicBezTo>
                    <a:pt x="179" y="2390"/>
                    <a:pt x="181" y="2394"/>
                    <a:pt x="184" y="2397"/>
                  </a:cubicBezTo>
                  <a:cubicBezTo>
                    <a:pt x="185" y="2399"/>
                    <a:pt x="187" y="2397"/>
                    <a:pt x="187" y="2394"/>
                  </a:cubicBezTo>
                  <a:cubicBezTo>
                    <a:pt x="187" y="2389"/>
                    <a:pt x="187" y="2385"/>
                    <a:pt x="188" y="2375"/>
                  </a:cubicBezTo>
                  <a:cubicBezTo>
                    <a:pt x="189" y="2383"/>
                    <a:pt x="189" y="2386"/>
                    <a:pt x="190" y="2389"/>
                  </a:cubicBezTo>
                  <a:cubicBezTo>
                    <a:pt x="190" y="2392"/>
                    <a:pt x="191" y="2394"/>
                    <a:pt x="193" y="2394"/>
                  </a:cubicBezTo>
                  <a:cubicBezTo>
                    <a:pt x="196" y="2392"/>
                    <a:pt x="197" y="2395"/>
                    <a:pt x="198" y="2400"/>
                  </a:cubicBezTo>
                  <a:cubicBezTo>
                    <a:pt x="198" y="2404"/>
                    <a:pt x="202" y="2404"/>
                    <a:pt x="203" y="2401"/>
                  </a:cubicBezTo>
                  <a:cubicBezTo>
                    <a:pt x="203" y="2397"/>
                    <a:pt x="204" y="2393"/>
                    <a:pt x="204" y="2389"/>
                  </a:cubicBezTo>
                  <a:cubicBezTo>
                    <a:pt x="205" y="2387"/>
                    <a:pt x="205" y="2386"/>
                    <a:pt x="206" y="2386"/>
                  </a:cubicBezTo>
                  <a:cubicBezTo>
                    <a:pt x="207" y="2387"/>
                    <a:pt x="208" y="2388"/>
                    <a:pt x="208" y="2389"/>
                  </a:cubicBezTo>
                  <a:cubicBezTo>
                    <a:pt x="207" y="2402"/>
                    <a:pt x="212" y="2410"/>
                    <a:pt x="216" y="2418"/>
                  </a:cubicBezTo>
                  <a:cubicBezTo>
                    <a:pt x="217" y="2419"/>
                    <a:pt x="218" y="2421"/>
                    <a:pt x="219" y="2423"/>
                  </a:cubicBezTo>
                  <a:cubicBezTo>
                    <a:pt x="222" y="2427"/>
                    <a:pt x="224" y="2427"/>
                    <a:pt x="224" y="2421"/>
                  </a:cubicBezTo>
                  <a:cubicBezTo>
                    <a:pt x="225" y="2411"/>
                    <a:pt x="229" y="2406"/>
                    <a:pt x="231" y="2400"/>
                  </a:cubicBezTo>
                  <a:cubicBezTo>
                    <a:pt x="232" y="2397"/>
                    <a:pt x="234" y="2397"/>
                    <a:pt x="235" y="2400"/>
                  </a:cubicBezTo>
                  <a:cubicBezTo>
                    <a:pt x="238" y="2408"/>
                    <a:pt x="242" y="2411"/>
                    <a:pt x="247" y="2412"/>
                  </a:cubicBezTo>
                  <a:cubicBezTo>
                    <a:pt x="248" y="2412"/>
                    <a:pt x="250" y="2412"/>
                    <a:pt x="250" y="2413"/>
                  </a:cubicBezTo>
                  <a:cubicBezTo>
                    <a:pt x="253" y="2423"/>
                    <a:pt x="257" y="2418"/>
                    <a:pt x="260" y="2415"/>
                  </a:cubicBezTo>
                  <a:cubicBezTo>
                    <a:pt x="262" y="2413"/>
                    <a:pt x="264" y="2410"/>
                    <a:pt x="266" y="2408"/>
                  </a:cubicBezTo>
                  <a:cubicBezTo>
                    <a:pt x="267" y="2407"/>
                    <a:pt x="268" y="2406"/>
                    <a:pt x="269" y="2407"/>
                  </a:cubicBezTo>
                  <a:cubicBezTo>
                    <a:pt x="274" y="2411"/>
                    <a:pt x="279" y="2414"/>
                    <a:pt x="283" y="2420"/>
                  </a:cubicBezTo>
                  <a:cubicBezTo>
                    <a:pt x="285" y="2423"/>
                    <a:pt x="285" y="2427"/>
                    <a:pt x="288" y="2425"/>
                  </a:cubicBezTo>
                  <a:cubicBezTo>
                    <a:pt x="290" y="2423"/>
                    <a:pt x="291" y="2425"/>
                    <a:pt x="291" y="2429"/>
                  </a:cubicBezTo>
                  <a:cubicBezTo>
                    <a:pt x="291" y="2431"/>
                    <a:pt x="290" y="2434"/>
                    <a:pt x="291" y="2436"/>
                  </a:cubicBezTo>
                  <a:cubicBezTo>
                    <a:pt x="292" y="2435"/>
                    <a:pt x="292" y="2434"/>
                    <a:pt x="293" y="2434"/>
                  </a:cubicBezTo>
                  <a:cubicBezTo>
                    <a:pt x="293" y="2433"/>
                    <a:pt x="294" y="2431"/>
                    <a:pt x="295" y="2431"/>
                  </a:cubicBezTo>
                  <a:cubicBezTo>
                    <a:pt x="296" y="2431"/>
                    <a:pt x="297" y="2433"/>
                    <a:pt x="297" y="2435"/>
                  </a:cubicBezTo>
                  <a:cubicBezTo>
                    <a:pt x="297" y="2439"/>
                    <a:pt x="297" y="2443"/>
                    <a:pt x="297" y="2449"/>
                  </a:cubicBezTo>
                  <a:cubicBezTo>
                    <a:pt x="299" y="2443"/>
                    <a:pt x="300" y="2438"/>
                    <a:pt x="301" y="2433"/>
                  </a:cubicBezTo>
                  <a:cubicBezTo>
                    <a:pt x="301" y="2429"/>
                    <a:pt x="303" y="2429"/>
                    <a:pt x="305" y="2428"/>
                  </a:cubicBezTo>
                  <a:cubicBezTo>
                    <a:pt x="305" y="2428"/>
                    <a:pt x="305" y="2428"/>
                    <a:pt x="305" y="2428"/>
                  </a:cubicBezTo>
                  <a:cubicBezTo>
                    <a:pt x="305" y="2428"/>
                    <a:pt x="305" y="2428"/>
                    <a:pt x="305" y="2428"/>
                  </a:cubicBezTo>
                  <a:cubicBezTo>
                    <a:pt x="305" y="2428"/>
                    <a:pt x="305" y="2428"/>
                    <a:pt x="305" y="2428"/>
                  </a:cubicBezTo>
                  <a:cubicBezTo>
                    <a:pt x="305" y="2428"/>
                    <a:pt x="305" y="2428"/>
                    <a:pt x="305" y="2428"/>
                  </a:cubicBezTo>
                  <a:cubicBezTo>
                    <a:pt x="306" y="2426"/>
                    <a:pt x="309" y="2426"/>
                    <a:pt x="311" y="2425"/>
                  </a:cubicBezTo>
                  <a:cubicBezTo>
                    <a:pt x="314" y="2423"/>
                    <a:pt x="313" y="2426"/>
                    <a:pt x="313" y="2428"/>
                  </a:cubicBezTo>
                  <a:cubicBezTo>
                    <a:pt x="314" y="2429"/>
                    <a:pt x="314" y="2430"/>
                    <a:pt x="314" y="2431"/>
                  </a:cubicBezTo>
                  <a:cubicBezTo>
                    <a:pt x="315" y="2434"/>
                    <a:pt x="316" y="2442"/>
                    <a:pt x="318" y="2432"/>
                  </a:cubicBezTo>
                  <a:cubicBezTo>
                    <a:pt x="323" y="2434"/>
                    <a:pt x="328" y="2428"/>
                    <a:pt x="331" y="2440"/>
                  </a:cubicBezTo>
                  <a:cubicBezTo>
                    <a:pt x="331" y="2444"/>
                    <a:pt x="333" y="2445"/>
                    <a:pt x="335" y="2445"/>
                  </a:cubicBezTo>
                  <a:cubicBezTo>
                    <a:pt x="338" y="2444"/>
                    <a:pt x="340" y="2450"/>
                    <a:pt x="341" y="2453"/>
                  </a:cubicBezTo>
                  <a:cubicBezTo>
                    <a:pt x="344" y="2449"/>
                    <a:pt x="343" y="2440"/>
                    <a:pt x="347" y="2438"/>
                  </a:cubicBezTo>
                  <a:cubicBezTo>
                    <a:pt x="349" y="2443"/>
                    <a:pt x="354" y="2443"/>
                    <a:pt x="356" y="2450"/>
                  </a:cubicBezTo>
                  <a:cubicBezTo>
                    <a:pt x="357" y="2456"/>
                    <a:pt x="363" y="2452"/>
                    <a:pt x="363" y="2461"/>
                  </a:cubicBezTo>
                  <a:cubicBezTo>
                    <a:pt x="363" y="2463"/>
                    <a:pt x="365" y="2463"/>
                    <a:pt x="366" y="2461"/>
                  </a:cubicBezTo>
                  <a:cubicBezTo>
                    <a:pt x="367" y="2459"/>
                    <a:pt x="368" y="2456"/>
                    <a:pt x="369" y="2454"/>
                  </a:cubicBezTo>
                  <a:cubicBezTo>
                    <a:pt x="373" y="2445"/>
                    <a:pt x="373" y="2445"/>
                    <a:pt x="379" y="2451"/>
                  </a:cubicBezTo>
                  <a:cubicBezTo>
                    <a:pt x="380" y="2453"/>
                    <a:pt x="382" y="2454"/>
                    <a:pt x="383" y="2456"/>
                  </a:cubicBezTo>
                  <a:cubicBezTo>
                    <a:pt x="386" y="2459"/>
                    <a:pt x="386" y="2460"/>
                    <a:pt x="389" y="2454"/>
                  </a:cubicBezTo>
                  <a:cubicBezTo>
                    <a:pt x="390" y="2450"/>
                    <a:pt x="391" y="2448"/>
                    <a:pt x="393" y="2452"/>
                  </a:cubicBezTo>
                  <a:cubicBezTo>
                    <a:pt x="397" y="2444"/>
                    <a:pt x="403" y="2449"/>
                    <a:pt x="406" y="2442"/>
                  </a:cubicBezTo>
                  <a:cubicBezTo>
                    <a:pt x="407" y="2441"/>
                    <a:pt x="408" y="2443"/>
                    <a:pt x="408" y="2445"/>
                  </a:cubicBezTo>
                  <a:cubicBezTo>
                    <a:pt x="409" y="2448"/>
                    <a:pt x="409" y="2451"/>
                    <a:pt x="412" y="2452"/>
                  </a:cubicBezTo>
                  <a:cubicBezTo>
                    <a:pt x="414" y="2452"/>
                    <a:pt x="414" y="2455"/>
                    <a:pt x="415" y="2458"/>
                  </a:cubicBezTo>
                  <a:cubicBezTo>
                    <a:pt x="416" y="2464"/>
                    <a:pt x="417" y="2464"/>
                    <a:pt x="419" y="2460"/>
                  </a:cubicBezTo>
                  <a:cubicBezTo>
                    <a:pt x="421" y="2458"/>
                    <a:pt x="422" y="2455"/>
                    <a:pt x="423" y="2452"/>
                  </a:cubicBezTo>
                  <a:cubicBezTo>
                    <a:pt x="424" y="2450"/>
                    <a:pt x="425" y="2452"/>
                    <a:pt x="425" y="2454"/>
                  </a:cubicBezTo>
                  <a:cubicBezTo>
                    <a:pt x="426" y="2457"/>
                    <a:pt x="427" y="2458"/>
                    <a:pt x="428" y="2456"/>
                  </a:cubicBezTo>
                  <a:cubicBezTo>
                    <a:pt x="430" y="2451"/>
                    <a:pt x="432" y="2444"/>
                    <a:pt x="436" y="2453"/>
                  </a:cubicBezTo>
                  <a:cubicBezTo>
                    <a:pt x="436" y="2453"/>
                    <a:pt x="438" y="2453"/>
                    <a:pt x="438" y="2452"/>
                  </a:cubicBezTo>
                  <a:cubicBezTo>
                    <a:pt x="443" y="2445"/>
                    <a:pt x="448" y="2442"/>
                    <a:pt x="453" y="2449"/>
                  </a:cubicBezTo>
                  <a:cubicBezTo>
                    <a:pt x="457" y="2444"/>
                    <a:pt x="457" y="2450"/>
                    <a:pt x="457" y="2455"/>
                  </a:cubicBezTo>
                  <a:cubicBezTo>
                    <a:pt x="457" y="2457"/>
                    <a:pt x="458" y="2458"/>
                    <a:pt x="459" y="2456"/>
                  </a:cubicBezTo>
                  <a:cubicBezTo>
                    <a:pt x="460" y="2454"/>
                    <a:pt x="460" y="2451"/>
                    <a:pt x="461" y="2449"/>
                  </a:cubicBezTo>
                  <a:cubicBezTo>
                    <a:pt x="463" y="2443"/>
                    <a:pt x="465" y="2443"/>
                    <a:pt x="468" y="2442"/>
                  </a:cubicBezTo>
                  <a:cubicBezTo>
                    <a:pt x="469" y="2450"/>
                    <a:pt x="475" y="2448"/>
                    <a:pt x="476" y="2456"/>
                  </a:cubicBezTo>
                  <a:cubicBezTo>
                    <a:pt x="476" y="2458"/>
                    <a:pt x="477" y="2461"/>
                    <a:pt x="479" y="2460"/>
                  </a:cubicBezTo>
                  <a:cubicBezTo>
                    <a:pt x="479" y="2455"/>
                    <a:pt x="480" y="2449"/>
                    <a:pt x="480" y="2443"/>
                  </a:cubicBezTo>
                  <a:cubicBezTo>
                    <a:pt x="482" y="2443"/>
                    <a:pt x="484" y="2443"/>
                    <a:pt x="486" y="2442"/>
                  </a:cubicBezTo>
                  <a:cubicBezTo>
                    <a:pt x="488" y="2441"/>
                    <a:pt x="487" y="2453"/>
                    <a:pt x="491" y="2448"/>
                  </a:cubicBezTo>
                  <a:cubicBezTo>
                    <a:pt x="492" y="2451"/>
                    <a:pt x="494" y="2456"/>
                    <a:pt x="495" y="2456"/>
                  </a:cubicBezTo>
                  <a:cubicBezTo>
                    <a:pt x="498" y="2456"/>
                    <a:pt x="498" y="2458"/>
                    <a:pt x="499" y="2463"/>
                  </a:cubicBezTo>
                  <a:cubicBezTo>
                    <a:pt x="499" y="2466"/>
                    <a:pt x="500" y="2466"/>
                    <a:pt x="502" y="2467"/>
                  </a:cubicBezTo>
                  <a:cubicBezTo>
                    <a:pt x="503" y="2468"/>
                    <a:pt x="505" y="2469"/>
                    <a:pt x="505" y="2472"/>
                  </a:cubicBezTo>
                  <a:cubicBezTo>
                    <a:pt x="505" y="2475"/>
                    <a:pt x="506" y="2478"/>
                    <a:pt x="508" y="2478"/>
                  </a:cubicBezTo>
                  <a:cubicBezTo>
                    <a:pt x="509" y="2477"/>
                    <a:pt x="510" y="2475"/>
                    <a:pt x="511" y="2472"/>
                  </a:cubicBezTo>
                  <a:cubicBezTo>
                    <a:pt x="511" y="2470"/>
                    <a:pt x="511" y="2467"/>
                    <a:pt x="512" y="2464"/>
                  </a:cubicBezTo>
                  <a:cubicBezTo>
                    <a:pt x="512" y="2462"/>
                    <a:pt x="513" y="2461"/>
                    <a:pt x="515" y="2462"/>
                  </a:cubicBezTo>
                  <a:cubicBezTo>
                    <a:pt x="517" y="2463"/>
                    <a:pt x="517" y="2472"/>
                    <a:pt x="520" y="2469"/>
                  </a:cubicBezTo>
                  <a:cubicBezTo>
                    <a:pt x="522" y="2467"/>
                    <a:pt x="523" y="2461"/>
                    <a:pt x="524" y="2457"/>
                  </a:cubicBezTo>
                  <a:cubicBezTo>
                    <a:pt x="524" y="2456"/>
                    <a:pt x="525" y="2454"/>
                    <a:pt x="525" y="2452"/>
                  </a:cubicBezTo>
                  <a:cubicBezTo>
                    <a:pt x="527" y="2445"/>
                    <a:pt x="529" y="2458"/>
                    <a:pt x="531" y="2451"/>
                  </a:cubicBezTo>
                  <a:cubicBezTo>
                    <a:pt x="531" y="2449"/>
                    <a:pt x="532" y="2452"/>
                    <a:pt x="533" y="2454"/>
                  </a:cubicBezTo>
                  <a:cubicBezTo>
                    <a:pt x="533" y="2456"/>
                    <a:pt x="533" y="2459"/>
                    <a:pt x="534" y="2461"/>
                  </a:cubicBezTo>
                  <a:cubicBezTo>
                    <a:pt x="534" y="2463"/>
                    <a:pt x="535" y="2466"/>
                    <a:pt x="536" y="2464"/>
                  </a:cubicBezTo>
                  <a:cubicBezTo>
                    <a:pt x="538" y="2458"/>
                    <a:pt x="541" y="2463"/>
                    <a:pt x="543" y="2462"/>
                  </a:cubicBezTo>
                  <a:cubicBezTo>
                    <a:pt x="546" y="2460"/>
                    <a:pt x="546" y="2462"/>
                    <a:pt x="546" y="2467"/>
                  </a:cubicBezTo>
                  <a:cubicBezTo>
                    <a:pt x="546" y="2468"/>
                    <a:pt x="546" y="2469"/>
                    <a:pt x="547" y="2468"/>
                  </a:cubicBezTo>
                  <a:cubicBezTo>
                    <a:pt x="549" y="2466"/>
                    <a:pt x="549" y="2461"/>
                    <a:pt x="550" y="2458"/>
                  </a:cubicBezTo>
                  <a:cubicBezTo>
                    <a:pt x="552" y="2451"/>
                    <a:pt x="552" y="2451"/>
                    <a:pt x="556" y="2457"/>
                  </a:cubicBezTo>
                  <a:cubicBezTo>
                    <a:pt x="556" y="2458"/>
                    <a:pt x="557" y="2459"/>
                    <a:pt x="557" y="2459"/>
                  </a:cubicBezTo>
                  <a:cubicBezTo>
                    <a:pt x="561" y="2465"/>
                    <a:pt x="565" y="2456"/>
                    <a:pt x="569" y="2458"/>
                  </a:cubicBezTo>
                  <a:cubicBezTo>
                    <a:pt x="571" y="2459"/>
                    <a:pt x="572" y="2453"/>
                    <a:pt x="573" y="2450"/>
                  </a:cubicBezTo>
                  <a:cubicBezTo>
                    <a:pt x="576" y="2442"/>
                    <a:pt x="578" y="2433"/>
                    <a:pt x="585" y="2432"/>
                  </a:cubicBezTo>
                  <a:cubicBezTo>
                    <a:pt x="585" y="2436"/>
                    <a:pt x="585" y="2441"/>
                    <a:pt x="586" y="2445"/>
                  </a:cubicBezTo>
                  <a:cubicBezTo>
                    <a:pt x="589" y="2443"/>
                    <a:pt x="591" y="2444"/>
                    <a:pt x="594" y="2448"/>
                  </a:cubicBezTo>
                  <a:cubicBezTo>
                    <a:pt x="597" y="2453"/>
                    <a:pt x="598" y="2452"/>
                    <a:pt x="600" y="2448"/>
                  </a:cubicBezTo>
                  <a:cubicBezTo>
                    <a:pt x="604" y="2442"/>
                    <a:pt x="607" y="2436"/>
                    <a:pt x="610" y="2429"/>
                  </a:cubicBezTo>
                  <a:cubicBezTo>
                    <a:pt x="611" y="2433"/>
                    <a:pt x="610" y="2438"/>
                    <a:pt x="612" y="2440"/>
                  </a:cubicBezTo>
                  <a:cubicBezTo>
                    <a:pt x="615" y="2444"/>
                    <a:pt x="615" y="2435"/>
                    <a:pt x="618" y="2435"/>
                  </a:cubicBezTo>
                  <a:cubicBezTo>
                    <a:pt x="620" y="2436"/>
                    <a:pt x="620" y="2432"/>
                    <a:pt x="622" y="2430"/>
                  </a:cubicBezTo>
                  <a:cubicBezTo>
                    <a:pt x="624" y="2425"/>
                    <a:pt x="627" y="2420"/>
                    <a:pt x="629" y="2416"/>
                  </a:cubicBezTo>
                  <a:cubicBezTo>
                    <a:pt x="632" y="2416"/>
                    <a:pt x="633" y="2413"/>
                    <a:pt x="636" y="2410"/>
                  </a:cubicBezTo>
                  <a:cubicBezTo>
                    <a:pt x="638" y="2408"/>
                    <a:pt x="638" y="2411"/>
                    <a:pt x="638" y="2415"/>
                  </a:cubicBezTo>
                  <a:cubicBezTo>
                    <a:pt x="638" y="2417"/>
                    <a:pt x="639" y="2418"/>
                    <a:pt x="640" y="2417"/>
                  </a:cubicBezTo>
                  <a:cubicBezTo>
                    <a:pt x="642" y="2416"/>
                    <a:pt x="643" y="2415"/>
                    <a:pt x="644" y="2413"/>
                  </a:cubicBezTo>
                  <a:cubicBezTo>
                    <a:pt x="647" y="2409"/>
                    <a:pt x="649" y="2402"/>
                    <a:pt x="651" y="2397"/>
                  </a:cubicBezTo>
                  <a:cubicBezTo>
                    <a:pt x="653" y="2392"/>
                    <a:pt x="650" y="2385"/>
                    <a:pt x="653" y="2380"/>
                  </a:cubicBezTo>
                  <a:cubicBezTo>
                    <a:pt x="652" y="2376"/>
                    <a:pt x="651" y="2378"/>
                    <a:pt x="650" y="2379"/>
                  </a:cubicBezTo>
                  <a:cubicBezTo>
                    <a:pt x="649" y="2380"/>
                    <a:pt x="648" y="2382"/>
                    <a:pt x="647" y="2381"/>
                  </a:cubicBezTo>
                  <a:cubicBezTo>
                    <a:pt x="646" y="2380"/>
                    <a:pt x="646" y="2376"/>
                    <a:pt x="647" y="2374"/>
                  </a:cubicBezTo>
                  <a:cubicBezTo>
                    <a:pt x="649" y="2367"/>
                    <a:pt x="651" y="2359"/>
                    <a:pt x="650" y="2350"/>
                  </a:cubicBezTo>
                  <a:cubicBezTo>
                    <a:pt x="650" y="2348"/>
                    <a:pt x="650" y="2347"/>
                    <a:pt x="649" y="2348"/>
                  </a:cubicBezTo>
                  <a:cubicBezTo>
                    <a:pt x="646" y="2348"/>
                    <a:pt x="646" y="2357"/>
                    <a:pt x="643" y="2357"/>
                  </a:cubicBezTo>
                  <a:cubicBezTo>
                    <a:pt x="643" y="2356"/>
                    <a:pt x="643" y="2355"/>
                    <a:pt x="643" y="2353"/>
                  </a:cubicBezTo>
                  <a:cubicBezTo>
                    <a:pt x="643" y="2352"/>
                    <a:pt x="644" y="2349"/>
                    <a:pt x="643" y="2348"/>
                  </a:cubicBezTo>
                  <a:cubicBezTo>
                    <a:pt x="642" y="2346"/>
                    <a:pt x="641" y="2348"/>
                    <a:pt x="641" y="2349"/>
                  </a:cubicBezTo>
                  <a:cubicBezTo>
                    <a:pt x="636" y="2354"/>
                    <a:pt x="636" y="2365"/>
                    <a:pt x="633" y="2372"/>
                  </a:cubicBezTo>
                  <a:cubicBezTo>
                    <a:pt x="633" y="2370"/>
                    <a:pt x="632" y="2367"/>
                    <a:pt x="631" y="2364"/>
                  </a:cubicBezTo>
                  <a:cubicBezTo>
                    <a:pt x="631" y="2364"/>
                    <a:pt x="631" y="2364"/>
                    <a:pt x="631" y="2364"/>
                  </a:cubicBezTo>
                  <a:cubicBezTo>
                    <a:pt x="631" y="2364"/>
                    <a:pt x="631" y="2364"/>
                    <a:pt x="631" y="2364"/>
                  </a:cubicBezTo>
                  <a:cubicBezTo>
                    <a:pt x="631" y="2362"/>
                    <a:pt x="632" y="2359"/>
                    <a:pt x="632" y="2357"/>
                  </a:cubicBezTo>
                  <a:cubicBezTo>
                    <a:pt x="634" y="2352"/>
                    <a:pt x="633" y="2346"/>
                    <a:pt x="634" y="2341"/>
                  </a:cubicBezTo>
                  <a:cubicBezTo>
                    <a:pt x="636" y="2335"/>
                    <a:pt x="634" y="2327"/>
                    <a:pt x="635" y="2321"/>
                  </a:cubicBezTo>
                  <a:cubicBezTo>
                    <a:pt x="635" y="2317"/>
                    <a:pt x="635" y="2315"/>
                    <a:pt x="638" y="2315"/>
                  </a:cubicBezTo>
                  <a:cubicBezTo>
                    <a:pt x="639" y="2315"/>
                    <a:pt x="639" y="2314"/>
                    <a:pt x="640" y="2312"/>
                  </a:cubicBezTo>
                  <a:cubicBezTo>
                    <a:pt x="642" y="2304"/>
                    <a:pt x="643" y="2297"/>
                    <a:pt x="640" y="2289"/>
                  </a:cubicBezTo>
                  <a:cubicBezTo>
                    <a:pt x="640" y="2289"/>
                    <a:pt x="640" y="2289"/>
                    <a:pt x="640" y="2289"/>
                  </a:cubicBezTo>
                  <a:cubicBezTo>
                    <a:pt x="640" y="2289"/>
                    <a:pt x="640" y="2289"/>
                    <a:pt x="640" y="2289"/>
                  </a:cubicBezTo>
                  <a:cubicBezTo>
                    <a:pt x="640" y="2289"/>
                    <a:pt x="640" y="2289"/>
                    <a:pt x="640" y="2289"/>
                  </a:cubicBezTo>
                  <a:cubicBezTo>
                    <a:pt x="641" y="2274"/>
                    <a:pt x="642" y="2259"/>
                    <a:pt x="643" y="2244"/>
                  </a:cubicBezTo>
                  <a:cubicBezTo>
                    <a:pt x="645" y="2221"/>
                    <a:pt x="649" y="2199"/>
                    <a:pt x="648" y="2176"/>
                  </a:cubicBezTo>
                  <a:cubicBezTo>
                    <a:pt x="648" y="2173"/>
                    <a:pt x="648" y="2170"/>
                    <a:pt x="648" y="2168"/>
                  </a:cubicBezTo>
                  <a:cubicBezTo>
                    <a:pt x="651" y="2154"/>
                    <a:pt x="650" y="2140"/>
                    <a:pt x="650" y="2127"/>
                  </a:cubicBezTo>
                  <a:cubicBezTo>
                    <a:pt x="650" y="2121"/>
                    <a:pt x="650" y="2116"/>
                    <a:pt x="651" y="2111"/>
                  </a:cubicBezTo>
                  <a:cubicBezTo>
                    <a:pt x="653" y="2099"/>
                    <a:pt x="652" y="2087"/>
                    <a:pt x="652" y="2075"/>
                  </a:cubicBezTo>
                  <a:cubicBezTo>
                    <a:pt x="652" y="2067"/>
                    <a:pt x="652" y="2059"/>
                    <a:pt x="653" y="2052"/>
                  </a:cubicBezTo>
                  <a:cubicBezTo>
                    <a:pt x="655" y="2032"/>
                    <a:pt x="654" y="2012"/>
                    <a:pt x="654" y="1992"/>
                  </a:cubicBezTo>
                  <a:cubicBezTo>
                    <a:pt x="654" y="1986"/>
                    <a:pt x="653" y="1979"/>
                    <a:pt x="653" y="1973"/>
                  </a:cubicBezTo>
                  <a:cubicBezTo>
                    <a:pt x="651" y="1960"/>
                    <a:pt x="649" y="1947"/>
                    <a:pt x="650" y="1933"/>
                  </a:cubicBezTo>
                  <a:cubicBezTo>
                    <a:pt x="651" y="1927"/>
                    <a:pt x="650" y="1921"/>
                    <a:pt x="649" y="1915"/>
                  </a:cubicBezTo>
                  <a:cubicBezTo>
                    <a:pt x="647" y="1909"/>
                    <a:pt x="648" y="1902"/>
                    <a:pt x="649" y="1895"/>
                  </a:cubicBezTo>
                  <a:cubicBezTo>
                    <a:pt x="649" y="1889"/>
                    <a:pt x="647" y="1883"/>
                    <a:pt x="650" y="1878"/>
                  </a:cubicBezTo>
                  <a:cubicBezTo>
                    <a:pt x="650" y="1852"/>
                    <a:pt x="651" y="1827"/>
                    <a:pt x="652" y="1801"/>
                  </a:cubicBezTo>
                  <a:cubicBezTo>
                    <a:pt x="654" y="1772"/>
                    <a:pt x="651" y="1742"/>
                    <a:pt x="652" y="1712"/>
                  </a:cubicBezTo>
                  <a:cubicBezTo>
                    <a:pt x="653" y="1687"/>
                    <a:pt x="652" y="1661"/>
                    <a:pt x="652" y="1635"/>
                  </a:cubicBezTo>
                  <a:cubicBezTo>
                    <a:pt x="653" y="1608"/>
                    <a:pt x="652" y="1581"/>
                    <a:pt x="654" y="1554"/>
                  </a:cubicBezTo>
                  <a:cubicBezTo>
                    <a:pt x="655" y="1529"/>
                    <a:pt x="655" y="1505"/>
                    <a:pt x="655" y="1480"/>
                  </a:cubicBezTo>
                  <a:cubicBezTo>
                    <a:pt x="655" y="1478"/>
                    <a:pt x="655" y="1474"/>
                    <a:pt x="654" y="1473"/>
                  </a:cubicBezTo>
                  <a:cubicBezTo>
                    <a:pt x="651" y="1472"/>
                    <a:pt x="649" y="1470"/>
                    <a:pt x="647" y="1472"/>
                  </a:cubicBezTo>
                  <a:cubicBezTo>
                    <a:pt x="645" y="1474"/>
                    <a:pt x="645" y="1477"/>
                    <a:pt x="644" y="1481"/>
                  </a:cubicBezTo>
                  <a:cubicBezTo>
                    <a:pt x="644" y="1514"/>
                    <a:pt x="643" y="1547"/>
                    <a:pt x="642" y="1580"/>
                  </a:cubicBezTo>
                  <a:cubicBezTo>
                    <a:pt x="642" y="1589"/>
                    <a:pt x="642" y="1598"/>
                    <a:pt x="642" y="1607"/>
                  </a:cubicBezTo>
                  <a:cubicBezTo>
                    <a:pt x="641" y="1633"/>
                    <a:pt x="640" y="1659"/>
                    <a:pt x="640" y="1684"/>
                  </a:cubicBezTo>
                  <a:cubicBezTo>
                    <a:pt x="639" y="1686"/>
                    <a:pt x="638" y="1688"/>
                    <a:pt x="636" y="1689"/>
                  </a:cubicBezTo>
                  <a:cubicBezTo>
                    <a:pt x="635" y="1681"/>
                    <a:pt x="636" y="1674"/>
                    <a:pt x="636" y="1666"/>
                  </a:cubicBezTo>
                  <a:cubicBezTo>
                    <a:pt x="636" y="1665"/>
                    <a:pt x="635" y="1664"/>
                    <a:pt x="635" y="1664"/>
                  </a:cubicBezTo>
                  <a:cubicBezTo>
                    <a:pt x="634" y="1663"/>
                    <a:pt x="634" y="1664"/>
                    <a:pt x="633" y="1664"/>
                  </a:cubicBezTo>
                  <a:cubicBezTo>
                    <a:pt x="632" y="1666"/>
                    <a:pt x="631" y="1670"/>
                    <a:pt x="631" y="1673"/>
                  </a:cubicBezTo>
                  <a:cubicBezTo>
                    <a:pt x="631" y="1679"/>
                    <a:pt x="632" y="1686"/>
                    <a:pt x="630" y="1692"/>
                  </a:cubicBezTo>
                  <a:cubicBezTo>
                    <a:pt x="629" y="1683"/>
                    <a:pt x="629" y="1675"/>
                    <a:pt x="629" y="1666"/>
                  </a:cubicBezTo>
                  <a:cubicBezTo>
                    <a:pt x="629" y="1661"/>
                    <a:pt x="630" y="1657"/>
                    <a:pt x="633" y="1656"/>
                  </a:cubicBezTo>
                  <a:cubicBezTo>
                    <a:pt x="634" y="1656"/>
                    <a:pt x="634" y="1653"/>
                    <a:pt x="632" y="1653"/>
                  </a:cubicBezTo>
                  <a:cubicBezTo>
                    <a:pt x="630" y="1651"/>
                    <a:pt x="628" y="1649"/>
                    <a:pt x="631" y="1644"/>
                  </a:cubicBezTo>
                  <a:cubicBezTo>
                    <a:pt x="633" y="1642"/>
                    <a:pt x="631" y="1641"/>
                    <a:pt x="631" y="1640"/>
                  </a:cubicBezTo>
                  <a:cubicBezTo>
                    <a:pt x="630" y="1626"/>
                    <a:pt x="630" y="1612"/>
                    <a:pt x="630" y="1598"/>
                  </a:cubicBezTo>
                  <a:cubicBezTo>
                    <a:pt x="630" y="1597"/>
                    <a:pt x="631" y="1596"/>
                    <a:pt x="631" y="1597"/>
                  </a:cubicBezTo>
                  <a:cubicBezTo>
                    <a:pt x="633" y="1600"/>
                    <a:pt x="634" y="1597"/>
                    <a:pt x="635" y="1594"/>
                  </a:cubicBezTo>
                  <a:cubicBezTo>
                    <a:pt x="635" y="1587"/>
                    <a:pt x="636" y="1580"/>
                    <a:pt x="636" y="1572"/>
                  </a:cubicBezTo>
                  <a:cubicBezTo>
                    <a:pt x="636" y="1571"/>
                    <a:pt x="635" y="1570"/>
                    <a:pt x="635" y="1568"/>
                  </a:cubicBezTo>
                  <a:cubicBezTo>
                    <a:pt x="633" y="1573"/>
                    <a:pt x="634" y="1579"/>
                    <a:pt x="631" y="1581"/>
                  </a:cubicBezTo>
                  <a:cubicBezTo>
                    <a:pt x="631" y="1576"/>
                    <a:pt x="629" y="1571"/>
                    <a:pt x="630" y="1564"/>
                  </a:cubicBezTo>
                  <a:cubicBezTo>
                    <a:pt x="631" y="1559"/>
                    <a:pt x="631" y="1552"/>
                    <a:pt x="630" y="1547"/>
                  </a:cubicBezTo>
                  <a:cubicBezTo>
                    <a:pt x="629" y="1541"/>
                    <a:pt x="629" y="1536"/>
                    <a:pt x="630" y="1531"/>
                  </a:cubicBezTo>
                  <a:cubicBezTo>
                    <a:pt x="632" y="1519"/>
                    <a:pt x="631" y="1507"/>
                    <a:pt x="631" y="1496"/>
                  </a:cubicBezTo>
                  <a:cubicBezTo>
                    <a:pt x="630" y="1485"/>
                    <a:pt x="630" y="1484"/>
                    <a:pt x="635" y="1482"/>
                  </a:cubicBezTo>
                  <a:cubicBezTo>
                    <a:pt x="639" y="1480"/>
                    <a:pt x="639" y="1476"/>
                    <a:pt x="639" y="1471"/>
                  </a:cubicBezTo>
                  <a:cubicBezTo>
                    <a:pt x="639" y="1468"/>
                    <a:pt x="640" y="1465"/>
                    <a:pt x="638" y="1463"/>
                  </a:cubicBezTo>
                  <a:cubicBezTo>
                    <a:pt x="638" y="1465"/>
                    <a:pt x="638" y="1467"/>
                    <a:pt x="638" y="1469"/>
                  </a:cubicBezTo>
                  <a:cubicBezTo>
                    <a:pt x="637" y="1477"/>
                    <a:pt x="636" y="1478"/>
                    <a:pt x="633" y="1478"/>
                  </a:cubicBezTo>
                  <a:cubicBezTo>
                    <a:pt x="631" y="1478"/>
                    <a:pt x="630" y="1476"/>
                    <a:pt x="629" y="1469"/>
                  </a:cubicBezTo>
                  <a:cubicBezTo>
                    <a:pt x="628" y="1451"/>
                    <a:pt x="626" y="1433"/>
                    <a:pt x="627" y="1414"/>
                  </a:cubicBezTo>
                  <a:cubicBezTo>
                    <a:pt x="627" y="1410"/>
                    <a:pt x="627" y="1406"/>
                    <a:pt x="627" y="1403"/>
                  </a:cubicBezTo>
                  <a:cubicBezTo>
                    <a:pt x="626" y="1401"/>
                    <a:pt x="626" y="1400"/>
                    <a:pt x="625" y="1401"/>
                  </a:cubicBezTo>
                  <a:cubicBezTo>
                    <a:pt x="624" y="1401"/>
                    <a:pt x="624" y="1402"/>
                    <a:pt x="624" y="1403"/>
                  </a:cubicBezTo>
                  <a:cubicBezTo>
                    <a:pt x="623" y="1407"/>
                    <a:pt x="623" y="1411"/>
                    <a:pt x="623" y="1415"/>
                  </a:cubicBezTo>
                  <a:cubicBezTo>
                    <a:pt x="623" y="1417"/>
                    <a:pt x="624" y="1421"/>
                    <a:pt x="621" y="1422"/>
                  </a:cubicBezTo>
                  <a:cubicBezTo>
                    <a:pt x="620" y="1418"/>
                    <a:pt x="621" y="1413"/>
                    <a:pt x="621" y="1409"/>
                  </a:cubicBezTo>
                  <a:cubicBezTo>
                    <a:pt x="621" y="1407"/>
                    <a:pt x="620" y="1405"/>
                    <a:pt x="620" y="1403"/>
                  </a:cubicBezTo>
                  <a:cubicBezTo>
                    <a:pt x="620" y="1402"/>
                    <a:pt x="619" y="1401"/>
                    <a:pt x="619" y="1401"/>
                  </a:cubicBezTo>
                  <a:cubicBezTo>
                    <a:pt x="618" y="1401"/>
                    <a:pt x="618" y="1402"/>
                    <a:pt x="617" y="1403"/>
                  </a:cubicBezTo>
                  <a:cubicBezTo>
                    <a:pt x="616" y="1409"/>
                    <a:pt x="618" y="1417"/>
                    <a:pt x="615" y="1423"/>
                  </a:cubicBezTo>
                  <a:cubicBezTo>
                    <a:pt x="614" y="1418"/>
                    <a:pt x="615" y="1414"/>
                    <a:pt x="614" y="1410"/>
                  </a:cubicBezTo>
                  <a:cubicBezTo>
                    <a:pt x="613" y="1393"/>
                    <a:pt x="617" y="1375"/>
                    <a:pt x="611" y="1358"/>
                  </a:cubicBezTo>
                  <a:cubicBezTo>
                    <a:pt x="611" y="1357"/>
                    <a:pt x="612" y="1354"/>
                    <a:pt x="612" y="1353"/>
                  </a:cubicBezTo>
                  <a:cubicBezTo>
                    <a:pt x="612" y="1335"/>
                    <a:pt x="613" y="1318"/>
                    <a:pt x="611" y="1302"/>
                  </a:cubicBezTo>
                  <a:cubicBezTo>
                    <a:pt x="610" y="1297"/>
                    <a:pt x="610" y="1292"/>
                    <a:pt x="610" y="1288"/>
                  </a:cubicBezTo>
                  <a:cubicBezTo>
                    <a:pt x="610" y="1276"/>
                    <a:pt x="610" y="1264"/>
                    <a:pt x="610" y="1252"/>
                  </a:cubicBezTo>
                  <a:cubicBezTo>
                    <a:pt x="610" y="1240"/>
                    <a:pt x="610" y="1228"/>
                    <a:pt x="610" y="1216"/>
                  </a:cubicBezTo>
                  <a:cubicBezTo>
                    <a:pt x="610" y="1204"/>
                    <a:pt x="610" y="1192"/>
                    <a:pt x="609" y="1180"/>
                  </a:cubicBezTo>
                  <a:cubicBezTo>
                    <a:pt x="608" y="1192"/>
                    <a:pt x="605" y="1202"/>
                    <a:pt x="606" y="1215"/>
                  </a:cubicBezTo>
                  <a:cubicBezTo>
                    <a:pt x="606" y="1218"/>
                    <a:pt x="606" y="1221"/>
                    <a:pt x="604" y="1223"/>
                  </a:cubicBezTo>
                  <a:cubicBezTo>
                    <a:pt x="604" y="1221"/>
                    <a:pt x="604" y="1218"/>
                    <a:pt x="604" y="1216"/>
                  </a:cubicBezTo>
                  <a:cubicBezTo>
                    <a:pt x="605" y="1201"/>
                    <a:pt x="603" y="1186"/>
                    <a:pt x="605" y="1171"/>
                  </a:cubicBezTo>
                  <a:cubicBezTo>
                    <a:pt x="605" y="1167"/>
                    <a:pt x="603" y="1165"/>
                    <a:pt x="602" y="1164"/>
                  </a:cubicBezTo>
                  <a:cubicBezTo>
                    <a:pt x="601" y="1161"/>
                    <a:pt x="601" y="1158"/>
                    <a:pt x="601" y="1155"/>
                  </a:cubicBezTo>
                  <a:cubicBezTo>
                    <a:pt x="602" y="1146"/>
                    <a:pt x="602" y="1137"/>
                    <a:pt x="602" y="1127"/>
                  </a:cubicBezTo>
                  <a:cubicBezTo>
                    <a:pt x="602" y="1126"/>
                    <a:pt x="601" y="1123"/>
                    <a:pt x="600" y="1124"/>
                  </a:cubicBezTo>
                  <a:cubicBezTo>
                    <a:pt x="599" y="1124"/>
                    <a:pt x="598" y="1126"/>
                    <a:pt x="598" y="1128"/>
                  </a:cubicBezTo>
                  <a:cubicBezTo>
                    <a:pt x="598" y="1131"/>
                    <a:pt x="598" y="1134"/>
                    <a:pt x="597" y="1137"/>
                  </a:cubicBezTo>
                  <a:cubicBezTo>
                    <a:pt x="597" y="1142"/>
                    <a:pt x="598" y="1148"/>
                    <a:pt x="596" y="1152"/>
                  </a:cubicBezTo>
                  <a:cubicBezTo>
                    <a:pt x="595" y="1149"/>
                    <a:pt x="595" y="1147"/>
                    <a:pt x="595" y="1144"/>
                  </a:cubicBezTo>
                  <a:cubicBezTo>
                    <a:pt x="596" y="1133"/>
                    <a:pt x="597" y="1121"/>
                    <a:pt x="592" y="1111"/>
                  </a:cubicBezTo>
                  <a:cubicBezTo>
                    <a:pt x="591" y="1108"/>
                    <a:pt x="592" y="1105"/>
                    <a:pt x="593" y="1103"/>
                  </a:cubicBezTo>
                  <a:cubicBezTo>
                    <a:pt x="596" y="1092"/>
                    <a:pt x="596" y="1081"/>
                    <a:pt x="594" y="1069"/>
                  </a:cubicBezTo>
                  <a:cubicBezTo>
                    <a:pt x="593" y="1065"/>
                    <a:pt x="594" y="1059"/>
                    <a:pt x="594" y="1054"/>
                  </a:cubicBezTo>
                  <a:cubicBezTo>
                    <a:pt x="594" y="1050"/>
                    <a:pt x="596" y="1049"/>
                    <a:pt x="598" y="1049"/>
                  </a:cubicBezTo>
                  <a:cubicBezTo>
                    <a:pt x="599" y="1052"/>
                    <a:pt x="599" y="1056"/>
                    <a:pt x="601" y="1058"/>
                  </a:cubicBezTo>
                  <a:cubicBezTo>
                    <a:pt x="603" y="1046"/>
                    <a:pt x="602" y="1046"/>
                    <a:pt x="602" y="1038"/>
                  </a:cubicBezTo>
                  <a:cubicBezTo>
                    <a:pt x="602" y="1026"/>
                    <a:pt x="599" y="1018"/>
                    <a:pt x="596" y="1009"/>
                  </a:cubicBezTo>
                  <a:cubicBezTo>
                    <a:pt x="596" y="1009"/>
                    <a:pt x="596" y="1009"/>
                    <a:pt x="596" y="1009"/>
                  </a:cubicBezTo>
                  <a:cubicBezTo>
                    <a:pt x="594" y="994"/>
                    <a:pt x="599" y="978"/>
                    <a:pt x="593" y="964"/>
                  </a:cubicBezTo>
                  <a:cubicBezTo>
                    <a:pt x="593" y="963"/>
                    <a:pt x="593" y="961"/>
                    <a:pt x="593" y="960"/>
                  </a:cubicBezTo>
                  <a:cubicBezTo>
                    <a:pt x="596" y="952"/>
                    <a:pt x="595" y="942"/>
                    <a:pt x="595" y="933"/>
                  </a:cubicBezTo>
                  <a:cubicBezTo>
                    <a:pt x="596" y="934"/>
                    <a:pt x="597" y="934"/>
                    <a:pt x="597" y="935"/>
                  </a:cubicBezTo>
                  <a:cubicBezTo>
                    <a:pt x="601" y="936"/>
                    <a:pt x="602" y="935"/>
                    <a:pt x="602" y="930"/>
                  </a:cubicBezTo>
                  <a:cubicBezTo>
                    <a:pt x="602" y="923"/>
                    <a:pt x="602" y="915"/>
                    <a:pt x="602" y="907"/>
                  </a:cubicBezTo>
                  <a:cubicBezTo>
                    <a:pt x="602" y="899"/>
                    <a:pt x="601" y="899"/>
                    <a:pt x="595" y="898"/>
                  </a:cubicBezTo>
                  <a:cubicBezTo>
                    <a:pt x="595" y="898"/>
                    <a:pt x="595" y="898"/>
                    <a:pt x="595" y="898"/>
                  </a:cubicBezTo>
                  <a:cubicBezTo>
                    <a:pt x="595" y="898"/>
                    <a:pt x="595" y="898"/>
                    <a:pt x="595" y="898"/>
                  </a:cubicBezTo>
                  <a:cubicBezTo>
                    <a:pt x="595" y="898"/>
                    <a:pt x="595" y="898"/>
                    <a:pt x="595" y="898"/>
                  </a:cubicBezTo>
                  <a:cubicBezTo>
                    <a:pt x="595" y="895"/>
                    <a:pt x="595" y="892"/>
                    <a:pt x="595" y="889"/>
                  </a:cubicBezTo>
                  <a:cubicBezTo>
                    <a:pt x="596" y="889"/>
                    <a:pt x="597" y="890"/>
                    <a:pt x="598" y="889"/>
                  </a:cubicBezTo>
                  <a:cubicBezTo>
                    <a:pt x="599" y="889"/>
                    <a:pt x="599" y="889"/>
                    <a:pt x="600" y="888"/>
                  </a:cubicBezTo>
                  <a:cubicBezTo>
                    <a:pt x="600" y="887"/>
                    <a:pt x="600" y="886"/>
                    <a:pt x="599" y="885"/>
                  </a:cubicBezTo>
                  <a:cubicBezTo>
                    <a:pt x="597" y="884"/>
                    <a:pt x="596" y="883"/>
                    <a:pt x="594" y="881"/>
                  </a:cubicBezTo>
                  <a:cubicBezTo>
                    <a:pt x="594" y="881"/>
                    <a:pt x="594" y="881"/>
                    <a:pt x="594" y="881"/>
                  </a:cubicBezTo>
                  <a:cubicBezTo>
                    <a:pt x="594" y="879"/>
                    <a:pt x="594" y="878"/>
                    <a:pt x="595" y="877"/>
                  </a:cubicBezTo>
                  <a:cubicBezTo>
                    <a:pt x="598" y="875"/>
                    <a:pt x="599" y="869"/>
                    <a:pt x="599" y="864"/>
                  </a:cubicBezTo>
                  <a:cubicBezTo>
                    <a:pt x="600" y="859"/>
                    <a:pt x="600" y="854"/>
                    <a:pt x="600" y="849"/>
                  </a:cubicBezTo>
                  <a:cubicBezTo>
                    <a:pt x="599" y="844"/>
                    <a:pt x="596" y="839"/>
                    <a:pt x="599" y="833"/>
                  </a:cubicBezTo>
                  <a:cubicBezTo>
                    <a:pt x="599" y="832"/>
                    <a:pt x="598" y="830"/>
                    <a:pt x="597" y="830"/>
                  </a:cubicBezTo>
                  <a:cubicBezTo>
                    <a:pt x="595" y="830"/>
                    <a:pt x="593" y="830"/>
                    <a:pt x="591" y="830"/>
                  </a:cubicBezTo>
                  <a:cubicBezTo>
                    <a:pt x="591" y="829"/>
                    <a:pt x="591" y="827"/>
                    <a:pt x="591" y="826"/>
                  </a:cubicBezTo>
                  <a:cubicBezTo>
                    <a:pt x="594" y="826"/>
                    <a:pt x="596" y="827"/>
                    <a:pt x="598" y="824"/>
                  </a:cubicBezTo>
                  <a:cubicBezTo>
                    <a:pt x="599" y="824"/>
                    <a:pt x="599" y="821"/>
                    <a:pt x="598" y="821"/>
                  </a:cubicBezTo>
                  <a:cubicBezTo>
                    <a:pt x="592" y="821"/>
                    <a:pt x="592" y="814"/>
                    <a:pt x="593" y="805"/>
                  </a:cubicBezTo>
                  <a:cubicBezTo>
                    <a:pt x="593" y="805"/>
                    <a:pt x="593" y="805"/>
                    <a:pt x="593" y="805"/>
                  </a:cubicBezTo>
                  <a:cubicBezTo>
                    <a:pt x="593" y="805"/>
                    <a:pt x="593" y="805"/>
                    <a:pt x="593" y="805"/>
                  </a:cubicBezTo>
                  <a:cubicBezTo>
                    <a:pt x="593" y="804"/>
                    <a:pt x="593" y="803"/>
                    <a:pt x="593" y="802"/>
                  </a:cubicBezTo>
                  <a:cubicBezTo>
                    <a:pt x="594" y="791"/>
                    <a:pt x="594" y="791"/>
                    <a:pt x="591" y="785"/>
                  </a:cubicBezTo>
                  <a:cubicBezTo>
                    <a:pt x="590" y="784"/>
                    <a:pt x="589" y="782"/>
                    <a:pt x="589" y="779"/>
                  </a:cubicBezTo>
                  <a:cubicBezTo>
                    <a:pt x="589" y="774"/>
                    <a:pt x="590" y="769"/>
                    <a:pt x="591" y="764"/>
                  </a:cubicBezTo>
                  <a:cubicBezTo>
                    <a:pt x="593" y="753"/>
                    <a:pt x="594" y="742"/>
                    <a:pt x="589" y="733"/>
                  </a:cubicBezTo>
                  <a:cubicBezTo>
                    <a:pt x="585" y="727"/>
                    <a:pt x="585" y="719"/>
                    <a:pt x="585" y="711"/>
                  </a:cubicBezTo>
                  <a:cubicBezTo>
                    <a:pt x="585" y="702"/>
                    <a:pt x="586" y="694"/>
                    <a:pt x="584" y="684"/>
                  </a:cubicBezTo>
                  <a:cubicBezTo>
                    <a:pt x="582" y="677"/>
                    <a:pt x="581" y="668"/>
                    <a:pt x="582" y="658"/>
                  </a:cubicBezTo>
                  <a:cubicBezTo>
                    <a:pt x="584" y="651"/>
                    <a:pt x="583" y="642"/>
                    <a:pt x="581" y="635"/>
                  </a:cubicBezTo>
                  <a:cubicBezTo>
                    <a:pt x="581" y="630"/>
                    <a:pt x="581" y="625"/>
                    <a:pt x="580" y="620"/>
                  </a:cubicBezTo>
                  <a:cubicBezTo>
                    <a:pt x="579" y="610"/>
                    <a:pt x="579" y="601"/>
                    <a:pt x="579" y="591"/>
                  </a:cubicBezTo>
                  <a:cubicBezTo>
                    <a:pt x="579" y="584"/>
                    <a:pt x="579" y="576"/>
                    <a:pt x="579" y="568"/>
                  </a:cubicBezTo>
                  <a:cubicBezTo>
                    <a:pt x="579" y="564"/>
                    <a:pt x="578" y="561"/>
                    <a:pt x="577" y="559"/>
                  </a:cubicBezTo>
                  <a:cubicBezTo>
                    <a:pt x="577" y="559"/>
                    <a:pt x="577" y="559"/>
                    <a:pt x="577" y="559"/>
                  </a:cubicBezTo>
                  <a:cubicBezTo>
                    <a:pt x="577" y="553"/>
                    <a:pt x="576" y="546"/>
                    <a:pt x="577" y="540"/>
                  </a:cubicBezTo>
                  <a:cubicBezTo>
                    <a:pt x="578" y="530"/>
                    <a:pt x="577" y="522"/>
                    <a:pt x="572" y="516"/>
                  </a:cubicBezTo>
                  <a:cubicBezTo>
                    <a:pt x="572" y="514"/>
                    <a:pt x="572" y="514"/>
                    <a:pt x="572" y="514"/>
                  </a:cubicBezTo>
                  <a:cubicBezTo>
                    <a:pt x="572" y="512"/>
                    <a:pt x="572" y="512"/>
                    <a:pt x="572" y="512"/>
                  </a:cubicBezTo>
                  <a:cubicBezTo>
                    <a:pt x="576" y="506"/>
                    <a:pt x="577" y="500"/>
                    <a:pt x="573" y="492"/>
                  </a:cubicBezTo>
                  <a:cubicBezTo>
                    <a:pt x="571" y="486"/>
                    <a:pt x="570" y="479"/>
                    <a:pt x="570" y="472"/>
                  </a:cubicBezTo>
                  <a:cubicBezTo>
                    <a:pt x="570" y="468"/>
                    <a:pt x="570" y="464"/>
                    <a:pt x="570" y="460"/>
                  </a:cubicBezTo>
                  <a:cubicBezTo>
                    <a:pt x="569" y="467"/>
                    <a:pt x="566" y="472"/>
                    <a:pt x="565" y="478"/>
                  </a:cubicBezTo>
                  <a:cubicBezTo>
                    <a:pt x="568" y="486"/>
                    <a:pt x="563" y="485"/>
                    <a:pt x="562" y="488"/>
                  </a:cubicBezTo>
                  <a:cubicBezTo>
                    <a:pt x="562" y="483"/>
                    <a:pt x="563" y="479"/>
                    <a:pt x="561" y="474"/>
                  </a:cubicBezTo>
                  <a:cubicBezTo>
                    <a:pt x="560" y="470"/>
                    <a:pt x="560" y="469"/>
                    <a:pt x="562" y="469"/>
                  </a:cubicBezTo>
                  <a:cubicBezTo>
                    <a:pt x="565" y="468"/>
                    <a:pt x="566" y="466"/>
                    <a:pt x="566" y="460"/>
                  </a:cubicBezTo>
                  <a:cubicBezTo>
                    <a:pt x="566" y="456"/>
                    <a:pt x="566" y="452"/>
                    <a:pt x="566" y="448"/>
                  </a:cubicBezTo>
                  <a:cubicBezTo>
                    <a:pt x="566" y="448"/>
                    <a:pt x="566" y="448"/>
                    <a:pt x="566" y="448"/>
                  </a:cubicBezTo>
                  <a:cubicBezTo>
                    <a:pt x="566" y="448"/>
                    <a:pt x="566" y="448"/>
                    <a:pt x="566" y="448"/>
                  </a:cubicBezTo>
                  <a:cubicBezTo>
                    <a:pt x="566" y="448"/>
                    <a:pt x="566" y="448"/>
                    <a:pt x="566" y="448"/>
                  </a:cubicBezTo>
                  <a:cubicBezTo>
                    <a:pt x="562" y="441"/>
                    <a:pt x="564" y="432"/>
                    <a:pt x="564" y="424"/>
                  </a:cubicBezTo>
                  <a:cubicBezTo>
                    <a:pt x="565" y="409"/>
                    <a:pt x="561" y="395"/>
                    <a:pt x="561" y="380"/>
                  </a:cubicBezTo>
                  <a:cubicBezTo>
                    <a:pt x="561" y="376"/>
                    <a:pt x="557" y="374"/>
                    <a:pt x="558" y="369"/>
                  </a:cubicBezTo>
                  <a:cubicBezTo>
                    <a:pt x="553" y="364"/>
                    <a:pt x="553" y="363"/>
                    <a:pt x="554" y="355"/>
                  </a:cubicBezTo>
                  <a:cubicBezTo>
                    <a:pt x="554" y="353"/>
                    <a:pt x="555" y="351"/>
                    <a:pt x="554" y="350"/>
                  </a:cubicBezTo>
                  <a:cubicBezTo>
                    <a:pt x="552" y="347"/>
                    <a:pt x="552" y="344"/>
                    <a:pt x="552" y="341"/>
                  </a:cubicBezTo>
                  <a:cubicBezTo>
                    <a:pt x="552" y="326"/>
                    <a:pt x="552" y="311"/>
                    <a:pt x="551" y="296"/>
                  </a:cubicBezTo>
                  <a:cubicBezTo>
                    <a:pt x="550" y="286"/>
                    <a:pt x="549" y="276"/>
                    <a:pt x="550" y="266"/>
                  </a:cubicBezTo>
                  <a:cubicBezTo>
                    <a:pt x="550" y="264"/>
                    <a:pt x="550" y="261"/>
                    <a:pt x="550" y="259"/>
                  </a:cubicBezTo>
                  <a:cubicBezTo>
                    <a:pt x="549" y="255"/>
                    <a:pt x="550" y="249"/>
                    <a:pt x="548" y="249"/>
                  </a:cubicBezTo>
                  <a:cubicBezTo>
                    <a:pt x="545" y="249"/>
                    <a:pt x="545" y="254"/>
                    <a:pt x="546" y="258"/>
                  </a:cubicBezTo>
                  <a:cubicBezTo>
                    <a:pt x="546" y="259"/>
                    <a:pt x="546" y="261"/>
                    <a:pt x="545" y="261"/>
                  </a:cubicBezTo>
                  <a:cubicBezTo>
                    <a:pt x="545" y="262"/>
                    <a:pt x="543" y="262"/>
                    <a:pt x="543" y="262"/>
                  </a:cubicBezTo>
                  <a:cubicBezTo>
                    <a:pt x="543" y="259"/>
                    <a:pt x="543" y="257"/>
                    <a:pt x="542" y="254"/>
                  </a:cubicBezTo>
                  <a:cubicBezTo>
                    <a:pt x="542" y="252"/>
                    <a:pt x="541" y="251"/>
                    <a:pt x="540" y="251"/>
                  </a:cubicBezTo>
                  <a:cubicBezTo>
                    <a:pt x="540" y="252"/>
                    <a:pt x="539" y="253"/>
                    <a:pt x="539" y="254"/>
                  </a:cubicBezTo>
                  <a:cubicBezTo>
                    <a:pt x="540" y="260"/>
                    <a:pt x="540" y="266"/>
                    <a:pt x="540" y="272"/>
                  </a:cubicBezTo>
                  <a:cubicBezTo>
                    <a:pt x="541" y="276"/>
                    <a:pt x="541" y="282"/>
                    <a:pt x="539" y="283"/>
                  </a:cubicBezTo>
                  <a:cubicBezTo>
                    <a:pt x="535" y="288"/>
                    <a:pt x="540" y="293"/>
                    <a:pt x="539" y="298"/>
                  </a:cubicBezTo>
                  <a:cubicBezTo>
                    <a:pt x="537" y="302"/>
                    <a:pt x="541" y="304"/>
                    <a:pt x="541" y="308"/>
                  </a:cubicBezTo>
                  <a:cubicBezTo>
                    <a:pt x="540" y="313"/>
                    <a:pt x="539" y="317"/>
                    <a:pt x="539" y="322"/>
                  </a:cubicBezTo>
                  <a:cubicBezTo>
                    <a:pt x="539" y="324"/>
                    <a:pt x="539" y="327"/>
                    <a:pt x="539" y="330"/>
                  </a:cubicBezTo>
                  <a:cubicBezTo>
                    <a:pt x="541" y="339"/>
                    <a:pt x="540" y="348"/>
                    <a:pt x="541" y="357"/>
                  </a:cubicBezTo>
                  <a:cubicBezTo>
                    <a:pt x="542" y="374"/>
                    <a:pt x="542" y="391"/>
                    <a:pt x="544" y="408"/>
                  </a:cubicBezTo>
                  <a:cubicBezTo>
                    <a:pt x="546" y="420"/>
                    <a:pt x="546" y="433"/>
                    <a:pt x="543" y="444"/>
                  </a:cubicBezTo>
                  <a:cubicBezTo>
                    <a:pt x="543" y="444"/>
                    <a:pt x="543" y="444"/>
                    <a:pt x="543" y="444"/>
                  </a:cubicBezTo>
                  <a:cubicBezTo>
                    <a:pt x="543" y="444"/>
                    <a:pt x="543" y="444"/>
                    <a:pt x="543" y="444"/>
                  </a:cubicBezTo>
                  <a:cubicBezTo>
                    <a:pt x="542" y="443"/>
                    <a:pt x="541" y="442"/>
                    <a:pt x="539" y="441"/>
                  </a:cubicBezTo>
                  <a:cubicBezTo>
                    <a:pt x="539" y="451"/>
                    <a:pt x="538" y="462"/>
                    <a:pt x="538" y="473"/>
                  </a:cubicBezTo>
                  <a:cubicBezTo>
                    <a:pt x="535" y="460"/>
                    <a:pt x="538" y="445"/>
                    <a:pt x="534" y="434"/>
                  </a:cubicBezTo>
                  <a:cubicBezTo>
                    <a:pt x="535" y="425"/>
                    <a:pt x="534" y="417"/>
                    <a:pt x="533" y="408"/>
                  </a:cubicBezTo>
                  <a:cubicBezTo>
                    <a:pt x="533" y="406"/>
                    <a:pt x="535" y="405"/>
                    <a:pt x="536" y="404"/>
                  </a:cubicBezTo>
                  <a:cubicBezTo>
                    <a:pt x="537" y="392"/>
                    <a:pt x="537" y="380"/>
                    <a:pt x="533" y="368"/>
                  </a:cubicBezTo>
                  <a:cubicBezTo>
                    <a:pt x="532" y="377"/>
                    <a:pt x="533" y="386"/>
                    <a:pt x="534" y="395"/>
                  </a:cubicBezTo>
                  <a:cubicBezTo>
                    <a:pt x="534" y="396"/>
                    <a:pt x="533" y="397"/>
                    <a:pt x="533" y="398"/>
                  </a:cubicBezTo>
                  <a:cubicBezTo>
                    <a:pt x="533" y="397"/>
                    <a:pt x="532" y="396"/>
                    <a:pt x="532" y="395"/>
                  </a:cubicBezTo>
                  <a:cubicBezTo>
                    <a:pt x="530" y="380"/>
                    <a:pt x="529" y="364"/>
                    <a:pt x="528" y="349"/>
                  </a:cubicBezTo>
                  <a:cubicBezTo>
                    <a:pt x="527" y="345"/>
                    <a:pt x="527" y="340"/>
                    <a:pt x="526" y="340"/>
                  </a:cubicBezTo>
                  <a:cubicBezTo>
                    <a:pt x="523" y="340"/>
                    <a:pt x="525" y="345"/>
                    <a:pt x="524" y="348"/>
                  </a:cubicBezTo>
                  <a:cubicBezTo>
                    <a:pt x="524" y="350"/>
                    <a:pt x="523" y="351"/>
                    <a:pt x="523" y="355"/>
                  </a:cubicBezTo>
                  <a:cubicBezTo>
                    <a:pt x="521" y="345"/>
                    <a:pt x="520" y="338"/>
                    <a:pt x="520" y="329"/>
                  </a:cubicBezTo>
                  <a:cubicBezTo>
                    <a:pt x="519" y="317"/>
                    <a:pt x="518" y="305"/>
                    <a:pt x="515" y="295"/>
                  </a:cubicBezTo>
                  <a:cubicBezTo>
                    <a:pt x="513" y="286"/>
                    <a:pt x="511" y="277"/>
                    <a:pt x="511" y="267"/>
                  </a:cubicBezTo>
                  <a:cubicBezTo>
                    <a:pt x="511" y="266"/>
                    <a:pt x="511" y="265"/>
                    <a:pt x="511" y="265"/>
                  </a:cubicBezTo>
                  <a:cubicBezTo>
                    <a:pt x="512" y="246"/>
                    <a:pt x="509" y="228"/>
                    <a:pt x="506" y="210"/>
                  </a:cubicBezTo>
                  <a:cubicBezTo>
                    <a:pt x="506" y="209"/>
                    <a:pt x="506" y="208"/>
                    <a:pt x="505" y="208"/>
                  </a:cubicBezTo>
                  <a:cubicBezTo>
                    <a:pt x="505" y="208"/>
                    <a:pt x="504" y="210"/>
                    <a:pt x="504" y="211"/>
                  </a:cubicBezTo>
                  <a:cubicBezTo>
                    <a:pt x="504" y="215"/>
                    <a:pt x="504" y="218"/>
                    <a:pt x="504" y="222"/>
                  </a:cubicBezTo>
                  <a:cubicBezTo>
                    <a:pt x="504" y="224"/>
                    <a:pt x="505" y="227"/>
                    <a:pt x="503" y="226"/>
                  </a:cubicBezTo>
                  <a:cubicBezTo>
                    <a:pt x="502" y="226"/>
                    <a:pt x="502" y="224"/>
                    <a:pt x="502" y="223"/>
                  </a:cubicBezTo>
                  <a:cubicBezTo>
                    <a:pt x="501" y="219"/>
                    <a:pt x="501" y="214"/>
                    <a:pt x="500" y="210"/>
                  </a:cubicBezTo>
                  <a:cubicBezTo>
                    <a:pt x="500" y="209"/>
                    <a:pt x="499" y="208"/>
                    <a:pt x="498" y="208"/>
                  </a:cubicBezTo>
                  <a:cubicBezTo>
                    <a:pt x="498" y="208"/>
                    <a:pt x="498" y="209"/>
                    <a:pt x="498" y="209"/>
                  </a:cubicBezTo>
                  <a:cubicBezTo>
                    <a:pt x="497" y="211"/>
                    <a:pt x="498" y="212"/>
                    <a:pt x="498" y="213"/>
                  </a:cubicBezTo>
                  <a:cubicBezTo>
                    <a:pt x="497" y="223"/>
                    <a:pt x="497" y="224"/>
                    <a:pt x="493" y="224"/>
                  </a:cubicBezTo>
                  <a:cubicBezTo>
                    <a:pt x="490" y="223"/>
                    <a:pt x="488" y="225"/>
                    <a:pt x="486" y="228"/>
                  </a:cubicBezTo>
                  <a:cubicBezTo>
                    <a:pt x="485" y="230"/>
                    <a:pt x="485" y="235"/>
                    <a:pt x="482" y="234"/>
                  </a:cubicBezTo>
                  <a:cubicBezTo>
                    <a:pt x="482" y="219"/>
                    <a:pt x="479" y="205"/>
                    <a:pt x="479" y="191"/>
                  </a:cubicBezTo>
                  <a:cubicBezTo>
                    <a:pt x="480" y="178"/>
                    <a:pt x="477" y="166"/>
                    <a:pt x="477" y="153"/>
                  </a:cubicBezTo>
                  <a:cubicBezTo>
                    <a:pt x="475" y="153"/>
                    <a:pt x="474" y="153"/>
                    <a:pt x="473" y="154"/>
                  </a:cubicBezTo>
                  <a:cubicBezTo>
                    <a:pt x="470" y="155"/>
                    <a:pt x="467" y="157"/>
                    <a:pt x="466" y="148"/>
                  </a:cubicBezTo>
                  <a:cubicBezTo>
                    <a:pt x="465" y="146"/>
                    <a:pt x="464" y="149"/>
                    <a:pt x="464" y="152"/>
                  </a:cubicBezTo>
                  <a:cubicBezTo>
                    <a:pt x="464" y="154"/>
                    <a:pt x="464" y="156"/>
                    <a:pt x="463" y="156"/>
                  </a:cubicBezTo>
                  <a:cubicBezTo>
                    <a:pt x="462" y="156"/>
                    <a:pt x="461" y="154"/>
                    <a:pt x="461" y="153"/>
                  </a:cubicBezTo>
                  <a:cubicBezTo>
                    <a:pt x="461" y="152"/>
                    <a:pt x="461" y="149"/>
                    <a:pt x="461" y="148"/>
                  </a:cubicBezTo>
                  <a:cubicBezTo>
                    <a:pt x="458" y="141"/>
                    <a:pt x="460" y="132"/>
                    <a:pt x="456" y="127"/>
                  </a:cubicBezTo>
                  <a:cubicBezTo>
                    <a:pt x="456" y="122"/>
                    <a:pt x="457" y="118"/>
                    <a:pt x="455" y="114"/>
                  </a:cubicBezTo>
                  <a:cubicBezTo>
                    <a:pt x="454" y="118"/>
                    <a:pt x="455" y="123"/>
                    <a:pt x="455" y="127"/>
                  </a:cubicBezTo>
                  <a:cubicBezTo>
                    <a:pt x="455" y="127"/>
                    <a:pt x="455" y="127"/>
                    <a:pt x="455" y="127"/>
                  </a:cubicBezTo>
                  <a:cubicBezTo>
                    <a:pt x="455" y="127"/>
                    <a:pt x="455" y="127"/>
                    <a:pt x="455" y="127"/>
                  </a:cubicBezTo>
                  <a:cubicBezTo>
                    <a:pt x="455" y="132"/>
                    <a:pt x="455" y="137"/>
                    <a:pt x="454" y="142"/>
                  </a:cubicBezTo>
                  <a:cubicBezTo>
                    <a:pt x="451" y="133"/>
                    <a:pt x="451" y="121"/>
                    <a:pt x="450" y="111"/>
                  </a:cubicBezTo>
                  <a:cubicBezTo>
                    <a:pt x="450" y="107"/>
                    <a:pt x="451" y="101"/>
                    <a:pt x="448" y="101"/>
                  </a:cubicBezTo>
                  <a:cubicBezTo>
                    <a:pt x="444" y="101"/>
                    <a:pt x="448" y="108"/>
                    <a:pt x="447" y="112"/>
                  </a:cubicBezTo>
                  <a:cubicBezTo>
                    <a:pt x="445" y="117"/>
                    <a:pt x="448" y="121"/>
                    <a:pt x="448" y="126"/>
                  </a:cubicBezTo>
                  <a:cubicBezTo>
                    <a:pt x="445" y="121"/>
                    <a:pt x="442" y="125"/>
                    <a:pt x="438" y="126"/>
                  </a:cubicBezTo>
                  <a:cubicBezTo>
                    <a:pt x="436" y="127"/>
                    <a:pt x="434" y="125"/>
                    <a:pt x="434" y="120"/>
                  </a:cubicBezTo>
                  <a:cubicBezTo>
                    <a:pt x="434" y="111"/>
                    <a:pt x="432" y="103"/>
                    <a:pt x="434" y="94"/>
                  </a:cubicBezTo>
                  <a:cubicBezTo>
                    <a:pt x="435" y="94"/>
                    <a:pt x="437" y="94"/>
                    <a:pt x="438" y="93"/>
                  </a:cubicBezTo>
                  <a:cubicBezTo>
                    <a:pt x="440" y="92"/>
                    <a:pt x="441" y="90"/>
                    <a:pt x="439" y="86"/>
                  </a:cubicBezTo>
                  <a:cubicBezTo>
                    <a:pt x="438" y="84"/>
                    <a:pt x="437" y="81"/>
                    <a:pt x="437" y="78"/>
                  </a:cubicBezTo>
                  <a:cubicBezTo>
                    <a:pt x="434" y="81"/>
                    <a:pt x="432" y="85"/>
                    <a:pt x="429" y="86"/>
                  </a:cubicBezTo>
                  <a:cubicBezTo>
                    <a:pt x="425" y="87"/>
                    <a:pt x="425" y="93"/>
                    <a:pt x="424" y="99"/>
                  </a:cubicBezTo>
                  <a:cubicBezTo>
                    <a:pt x="422" y="96"/>
                    <a:pt x="421" y="91"/>
                    <a:pt x="422" y="87"/>
                  </a:cubicBezTo>
                  <a:cubicBezTo>
                    <a:pt x="422" y="81"/>
                    <a:pt x="423" y="77"/>
                    <a:pt x="420" y="72"/>
                  </a:cubicBezTo>
                  <a:cubicBezTo>
                    <a:pt x="419" y="72"/>
                    <a:pt x="420" y="69"/>
                    <a:pt x="420" y="67"/>
                  </a:cubicBezTo>
                  <a:cubicBezTo>
                    <a:pt x="420" y="63"/>
                    <a:pt x="421" y="59"/>
                    <a:pt x="421" y="55"/>
                  </a:cubicBezTo>
                  <a:cubicBezTo>
                    <a:pt x="421" y="51"/>
                    <a:pt x="417" y="45"/>
                    <a:pt x="414" y="46"/>
                  </a:cubicBezTo>
                  <a:cubicBezTo>
                    <a:pt x="412" y="47"/>
                    <a:pt x="412" y="54"/>
                    <a:pt x="409" y="51"/>
                  </a:cubicBezTo>
                  <a:cubicBezTo>
                    <a:pt x="408" y="50"/>
                    <a:pt x="408" y="55"/>
                    <a:pt x="408" y="57"/>
                  </a:cubicBezTo>
                  <a:cubicBezTo>
                    <a:pt x="408" y="61"/>
                    <a:pt x="408" y="64"/>
                    <a:pt x="408" y="67"/>
                  </a:cubicBezTo>
                  <a:cubicBezTo>
                    <a:pt x="408" y="74"/>
                    <a:pt x="410" y="84"/>
                    <a:pt x="403" y="84"/>
                  </a:cubicBezTo>
                  <a:cubicBezTo>
                    <a:pt x="402" y="84"/>
                    <a:pt x="401" y="89"/>
                    <a:pt x="401" y="92"/>
                  </a:cubicBezTo>
                  <a:cubicBezTo>
                    <a:pt x="400" y="96"/>
                    <a:pt x="402" y="98"/>
                    <a:pt x="403" y="99"/>
                  </a:cubicBezTo>
                  <a:cubicBezTo>
                    <a:pt x="404" y="100"/>
                    <a:pt x="405" y="101"/>
                    <a:pt x="404" y="104"/>
                  </a:cubicBezTo>
                  <a:cubicBezTo>
                    <a:pt x="402" y="114"/>
                    <a:pt x="403" y="124"/>
                    <a:pt x="404" y="134"/>
                  </a:cubicBezTo>
                  <a:cubicBezTo>
                    <a:pt x="402" y="134"/>
                    <a:pt x="400" y="133"/>
                    <a:pt x="400" y="129"/>
                  </a:cubicBezTo>
                  <a:cubicBezTo>
                    <a:pt x="400" y="125"/>
                    <a:pt x="400" y="121"/>
                    <a:pt x="399" y="118"/>
                  </a:cubicBezTo>
                  <a:cubicBezTo>
                    <a:pt x="398" y="113"/>
                    <a:pt x="395" y="117"/>
                    <a:pt x="394" y="116"/>
                  </a:cubicBezTo>
                  <a:cubicBezTo>
                    <a:pt x="392" y="114"/>
                    <a:pt x="390" y="114"/>
                    <a:pt x="389" y="110"/>
                  </a:cubicBezTo>
                  <a:cubicBezTo>
                    <a:pt x="388" y="107"/>
                    <a:pt x="387" y="104"/>
                    <a:pt x="385" y="102"/>
                  </a:cubicBezTo>
                  <a:cubicBezTo>
                    <a:pt x="385" y="102"/>
                    <a:pt x="385" y="102"/>
                    <a:pt x="385" y="102"/>
                  </a:cubicBezTo>
                  <a:cubicBezTo>
                    <a:pt x="384" y="95"/>
                    <a:pt x="383" y="88"/>
                    <a:pt x="382" y="81"/>
                  </a:cubicBezTo>
                  <a:cubicBezTo>
                    <a:pt x="380" y="85"/>
                    <a:pt x="380" y="92"/>
                    <a:pt x="376" y="89"/>
                  </a:cubicBezTo>
                  <a:cubicBezTo>
                    <a:pt x="376" y="89"/>
                    <a:pt x="375" y="90"/>
                    <a:pt x="375" y="90"/>
                  </a:cubicBezTo>
                  <a:cubicBezTo>
                    <a:pt x="375" y="91"/>
                    <a:pt x="375" y="93"/>
                    <a:pt x="376" y="93"/>
                  </a:cubicBezTo>
                  <a:cubicBezTo>
                    <a:pt x="377" y="94"/>
                    <a:pt x="378" y="95"/>
                    <a:pt x="379" y="96"/>
                  </a:cubicBezTo>
                  <a:cubicBezTo>
                    <a:pt x="380" y="97"/>
                    <a:pt x="380" y="100"/>
                    <a:pt x="379" y="100"/>
                  </a:cubicBezTo>
                  <a:cubicBezTo>
                    <a:pt x="377" y="101"/>
                    <a:pt x="376" y="102"/>
                    <a:pt x="376" y="107"/>
                  </a:cubicBezTo>
                  <a:cubicBezTo>
                    <a:pt x="376" y="113"/>
                    <a:pt x="376" y="120"/>
                    <a:pt x="377" y="126"/>
                  </a:cubicBezTo>
                  <a:cubicBezTo>
                    <a:pt x="376" y="130"/>
                    <a:pt x="376" y="130"/>
                    <a:pt x="374" y="130"/>
                  </a:cubicBezTo>
                  <a:cubicBezTo>
                    <a:pt x="374" y="130"/>
                    <a:pt x="373" y="130"/>
                    <a:pt x="373" y="130"/>
                  </a:cubicBezTo>
                  <a:cubicBezTo>
                    <a:pt x="374" y="137"/>
                    <a:pt x="368" y="135"/>
                    <a:pt x="368" y="142"/>
                  </a:cubicBezTo>
                  <a:cubicBezTo>
                    <a:pt x="368" y="145"/>
                    <a:pt x="368" y="148"/>
                    <a:pt x="366" y="150"/>
                  </a:cubicBezTo>
                  <a:cubicBezTo>
                    <a:pt x="366" y="150"/>
                    <a:pt x="366" y="150"/>
                    <a:pt x="366" y="150"/>
                  </a:cubicBezTo>
                  <a:cubicBezTo>
                    <a:pt x="366" y="146"/>
                    <a:pt x="366" y="141"/>
                    <a:pt x="365" y="137"/>
                  </a:cubicBezTo>
                  <a:cubicBezTo>
                    <a:pt x="365" y="137"/>
                    <a:pt x="364" y="136"/>
                    <a:pt x="364" y="136"/>
                  </a:cubicBezTo>
                  <a:cubicBezTo>
                    <a:pt x="363" y="136"/>
                    <a:pt x="362" y="137"/>
                    <a:pt x="362" y="138"/>
                  </a:cubicBezTo>
                  <a:cubicBezTo>
                    <a:pt x="362" y="143"/>
                    <a:pt x="362" y="148"/>
                    <a:pt x="362" y="153"/>
                  </a:cubicBezTo>
                  <a:cubicBezTo>
                    <a:pt x="361" y="157"/>
                    <a:pt x="362" y="162"/>
                    <a:pt x="360" y="166"/>
                  </a:cubicBezTo>
                  <a:cubicBezTo>
                    <a:pt x="360" y="166"/>
                    <a:pt x="360" y="166"/>
                    <a:pt x="360" y="166"/>
                  </a:cubicBezTo>
                  <a:cubicBezTo>
                    <a:pt x="360" y="159"/>
                    <a:pt x="359" y="153"/>
                    <a:pt x="359" y="146"/>
                  </a:cubicBezTo>
                  <a:cubicBezTo>
                    <a:pt x="360" y="143"/>
                    <a:pt x="359" y="140"/>
                    <a:pt x="358" y="138"/>
                  </a:cubicBezTo>
                  <a:cubicBezTo>
                    <a:pt x="358" y="138"/>
                    <a:pt x="358" y="138"/>
                    <a:pt x="358" y="138"/>
                  </a:cubicBezTo>
                  <a:cubicBezTo>
                    <a:pt x="358" y="135"/>
                    <a:pt x="358" y="133"/>
                    <a:pt x="357" y="130"/>
                  </a:cubicBezTo>
                  <a:cubicBezTo>
                    <a:pt x="364" y="128"/>
                    <a:pt x="365" y="128"/>
                    <a:pt x="363" y="118"/>
                  </a:cubicBezTo>
                  <a:cubicBezTo>
                    <a:pt x="362" y="114"/>
                    <a:pt x="360" y="110"/>
                    <a:pt x="360" y="106"/>
                  </a:cubicBezTo>
                  <a:cubicBezTo>
                    <a:pt x="358" y="97"/>
                    <a:pt x="355" y="90"/>
                    <a:pt x="356" y="80"/>
                  </a:cubicBezTo>
                  <a:cubicBezTo>
                    <a:pt x="357" y="64"/>
                    <a:pt x="354" y="48"/>
                    <a:pt x="352" y="32"/>
                  </a:cubicBezTo>
                  <a:cubicBezTo>
                    <a:pt x="351" y="35"/>
                    <a:pt x="351" y="39"/>
                    <a:pt x="351" y="43"/>
                  </a:cubicBezTo>
                  <a:cubicBezTo>
                    <a:pt x="351" y="47"/>
                    <a:pt x="352" y="52"/>
                    <a:pt x="350" y="56"/>
                  </a:cubicBezTo>
                  <a:cubicBezTo>
                    <a:pt x="348" y="52"/>
                    <a:pt x="347" y="49"/>
                    <a:pt x="345" y="43"/>
                  </a:cubicBezTo>
                  <a:cubicBezTo>
                    <a:pt x="346" y="55"/>
                    <a:pt x="347" y="63"/>
                    <a:pt x="343" y="70"/>
                  </a:cubicBezTo>
                  <a:cubicBezTo>
                    <a:pt x="343" y="71"/>
                    <a:pt x="343" y="72"/>
                    <a:pt x="343" y="74"/>
                  </a:cubicBezTo>
                  <a:cubicBezTo>
                    <a:pt x="343" y="85"/>
                    <a:pt x="343" y="96"/>
                    <a:pt x="343" y="107"/>
                  </a:cubicBezTo>
                  <a:cubicBezTo>
                    <a:pt x="344" y="113"/>
                    <a:pt x="346" y="118"/>
                    <a:pt x="343" y="123"/>
                  </a:cubicBezTo>
                  <a:cubicBezTo>
                    <a:pt x="342" y="124"/>
                    <a:pt x="342" y="126"/>
                    <a:pt x="343" y="126"/>
                  </a:cubicBezTo>
                  <a:cubicBezTo>
                    <a:pt x="348" y="128"/>
                    <a:pt x="346" y="136"/>
                    <a:pt x="347" y="142"/>
                  </a:cubicBezTo>
                  <a:cubicBezTo>
                    <a:pt x="347" y="142"/>
                    <a:pt x="347" y="142"/>
                    <a:pt x="347" y="142"/>
                  </a:cubicBezTo>
                  <a:cubicBezTo>
                    <a:pt x="346" y="146"/>
                    <a:pt x="344" y="142"/>
                    <a:pt x="342" y="143"/>
                  </a:cubicBezTo>
                  <a:cubicBezTo>
                    <a:pt x="340" y="146"/>
                    <a:pt x="342" y="151"/>
                    <a:pt x="342" y="154"/>
                  </a:cubicBezTo>
                  <a:cubicBezTo>
                    <a:pt x="341" y="158"/>
                    <a:pt x="341" y="163"/>
                    <a:pt x="339" y="166"/>
                  </a:cubicBezTo>
                  <a:cubicBezTo>
                    <a:pt x="338" y="168"/>
                    <a:pt x="337" y="167"/>
                    <a:pt x="337" y="166"/>
                  </a:cubicBezTo>
                  <a:cubicBezTo>
                    <a:pt x="337" y="164"/>
                    <a:pt x="337" y="160"/>
                    <a:pt x="337" y="160"/>
                  </a:cubicBezTo>
                  <a:cubicBezTo>
                    <a:pt x="332" y="157"/>
                    <a:pt x="332" y="150"/>
                    <a:pt x="332" y="143"/>
                  </a:cubicBezTo>
                  <a:cubicBezTo>
                    <a:pt x="330" y="131"/>
                    <a:pt x="329" y="120"/>
                    <a:pt x="328" y="108"/>
                  </a:cubicBezTo>
                  <a:cubicBezTo>
                    <a:pt x="328" y="103"/>
                    <a:pt x="329" y="97"/>
                    <a:pt x="325" y="96"/>
                  </a:cubicBezTo>
                  <a:cubicBezTo>
                    <a:pt x="325" y="95"/>
                    <a:pt x="324" y="93"/>
                    <a:pt x="324" y="92"/>
                  </a:cubicBezTo>
                  <a:cubicBezTo>
                    <a:pt x="326" y="76"/>
                    <a:pt x="323" y="61"/>
                    <a:pt x="321" y="46"/>
                  </a:cubicBezTo>
                  <a:cubicBezTo>
                    <a:pt x="320" y="50"/>
                    <a:pt x="317" y="56"/>
                    <a:pt x="314" y="60"/>
                  </a:cubicBezTo>
                  <a:cubicBezTo>
                    <a:pt x="312" y="62"/>
                    <a:pt x="311" y="66"/>
                    <a:pt x="312" y="70"/>
                  </a:cubicBezTo>
                  <a:cubicBezTo>
                    <a:pt x="314" y="84"/>
                    <a:pt x="313" y="97"/>
                    <a:pt x="313" y="113"/>
                  </a:cubicBezTo>
                  <a:cubicBezTo>
                    <a:pt x="309" y="104"/>
                    <a:pt x="313" y="95"/>
                    <a:pt x="310" y="85"/>
                  </a:cubicBezTo>
                  <a:cubicBezTo>
                    <a:pt x="309" y="92"/>
                    <a:pt x="307" y="95"/>
                    <a:pt x="308" y="101"/>
                  </a:cubicBezTo>
                  <a:cubicBezTo>
                    <a:pt x="308" y="103"/>
                    <a:pt x="308" y="105"/>
                    <a:pt x="306" y="105"/>
                  </a:cubicBezTo>
                  <a:cubicBezTo>
                    <a:pt x="305" y="105"/>
                    <a:pt x="305" y="103"/>
                    <a:pt x="304" y="102"/>
                  </a:cubicBezTo>
                  <a:cubicBezTo>
                    <a:pt x="303" y="101"/>
                    <a:pt x="303" y="100"/>
                    <a:pt x="303" y="98"/>
                  </a:cubicBezTo>
                  <a:cubicBezTo>
                    <a:pt x="303" y="95"/>
                    <a:pt x="304" y="93"/>
                    <a:pt x="305" y="89"/>
                  </a:cubicBezTo>
                  <a:cubicBezTo>
                    <a:pt x="305" y="87"/>
                    <a:pt x="305" y="84"/>
                    <a:pt x="303" y="82"/>
                  </a:cubicBezTo>
                  <a:cubicBezTo>
                    <a:pt x="302" y="81"/>
                    <a:pt x="301" y="82"/>
                    <a:pt x="300" y="84"/>
                  </a:cubicBezTo>
                  <a:cubicBezTo>
                    <a:pt x="298" y="88"/>
                    <a:pt x="296" y="91"/>
                    <a:pt x="294" y="95"/>
                  </a:cubicBezTo>
                  <a:cubicBezTo>
                    <a:pt x="294" y="95"/>
                    <a:pt x="293" y="95"/>
                    <a:pt x="293" y="95"/>
                  </a:cubicBezTo>
                  <a:cubicBezTo>
                    <a:pt x="289" y="94"/>
                    <a:pt x="286" y="90"/>
                    <a:pt x="286" y="82"/>
                  </a:cubicBezTo>
                  <a:cubicBezTo>
                    <a:pt x="286" y="80"/>
                    <a:pt x="286" y="77"/>
                    <a:pt x="285" y="75"/>
                  </a:cubicBezTo>
                  <a:cubicBezTo>
                    <a:pt x="285" y="74"/>
                    <a:pt x="284" y="75"/>
                    <a:pt x="284" y="76"/>
                  </a:cubicBezTo>
                  <a:cubicBezTo>
                    <a:pt x="283" y="78"/>
                    <a:pt x="282" y="82"/>
                    <a:pt x="281" y="77"/>
                  </a:cubicBezTo>
                  <a:cubicBezTo>
                    <a:pt x="279" y="66"/>
                    <a:pt x="277" y="55"/>
                    <a:pt x="278" y="43"/>
                  </a:cubicBezTo>
                  <a:cubicBezTo>
                    <a:pt x="280" y="43"/>
                    <a:pt x="279" y="48"/>
                    <a:pt x="281" y="48"/>
                  </a:cubicBezTo>
                  <a:cubicBezTo>
                    <a:pt x="283" y="47"/>
                    <a:pt x="282" y="44"/>
                    <a:pt x="282" y="41"/>
                  </a:cubicBezTo>
                  <a:cubicBezTo>
                    <a:pt x="282" y="30"/>
                    <a:pt x="280" y="20"/>
                    <a:pt x="279" y="10"/>
                  </a:cubicBezTo>
                  <a:cubicBezTo>
                    <a:pt x="276" y="16"/>
                    <a:pt x="280" y="27"/>
                    <a:pt x="274" y="30"/>
                  </a:cubicBezTo>
                  <a:cubicBezTo>
                    <a:pt x="275" y="39"/>
                    <a:pt x="275" y="47"/>
                    <a:pt x="275" y="56"/>
                  </a:cubicBezTo>
                  <a:cubicBezTo>
                    <a:pt x="275" y="60"/>
                    <a:pt x="275" y="65"/>
                    <a:pt x="275" y="69"/>
                  </a:cubicBezTo>
                  <a:cubicBezTo>
                    <a:pt x="275" y="70"/>
                    <a:pt x="274" y="71"/>
                    <a:pt x="274" y="71"/>
                  </a:cubicBezTo>
                  <a:cubicBezTo>
                    <a:pt x="273" y="71"/>
                    <a:pt x="273" y="70"/>
                    <a:pt x="272" y="69"/>
                  </a:cubicBezTo>
                  <a:cubicBezTo>
                    <a:pt x="272" y="68"/>
                    <a:pt x="272" y="67"/>
                    <a:pt x="272" y="67"/>
                  </a:cubicBezTo>
                  <a:cubicBezTo>
                    <a:pt x="272" y="56"/>
                    <a:pt x="271" y="55"/>
                    <a:pt x="267" y="61"/>
                  </a:cubicBezTo>
                  <a:cubicBezTo>
                    <a:pt x="265" y="63"/>
                    <a:pt x="264" y="65"/>
                    <a:pt x="262" y="61"/>
                  </a:cubicBezTo>
                  <a:cubicBezTo>
                    <a:pt x="261" y="59"/>
                    <a:pt x="259" y="61"/>
                    <a:pt x="259" y="64"/>
                  </a:cubicBezTo>
                  <a:cubicBezTo>
                    <a:pt x="258" y="73"/>
                    <a:pt x="258" y="81"/>
                    <a:pt x="258" y="90"/>
                  </a:cubicBezTo>
                  <a:cubicBezTo>
                    <a:pt x="258" y="90"/>
                    <a:pt x="257" y="90"/>
                    <a:pt x="257" y="90"/>
                  </a:cubicBezTo>
                  <a:cubicBezTo>
                    <a:pt x="257" y="86"/>
                    <a:pt x="257" y="82"/>
                    <a:pt x="256" y="79"/>
                  </a:cubicBezTo>
                  <a:cubicBezTo>
                    <a:pt x="256" y="77"/>
                    <a:pt x="255" y="76"/>
                    <a:pt x="254" y="74"/>
                  </a:cubicBezTo>
                  <a:cubicBezTo>
                    <a:pt x="254" y="74"/>
                    <a:pt x="254" y="74"/>
                    <a:pt x="254" y="74"/>
                  </a:cubicBezTo>
                  <a:cubicBezTo>
                    <a:pt x="254" y="66"/>
                    <a:pt x="254" y="58"/>
                    <a:pt x="254" y="51"/>
                  </a:cubicBezTo>
                  <a:cubicBezTo>
                    <a:pt x="254" y="50"/>
                    <a:pt x="254" y="50"/>
                    <a:pt x="254" y="49"/>
                  </a:cubicBezTo>
                  <a:cubicBezTo>
                    <a:pt x="253" y="49"/>
                    <a:pt x="253" y="49"/>
                    <a:pt x="252" y="51"/>
                  </a:cubicBezTo>
                  <a:cubicBezTo>
                    <a:pt x="252" y="65"/>
                    <a:pt x="252" y="80"/>
                    <a:pt x="252" y="94"/>
                  </a:cubicBezTo>
                  <a:cubicBezTo>
                    <a:pt x="252" y="95"/>
                    <a:pt x="251" y="95"/>
                    <a:pt x="250" y="94"/>
                  </a:cubicBezTo>
                  <a:cubicBezTo>
                    <a:pt x="251" y="87"/>
                    <a:pt x="249" y="80"/>
                    <a:pt x="248" y="73"/>
                  </a:cubicBezTo>
                  <a:cubicBezTo>
                    <a:pt x="248" y="66"/>
                    <a:pt x="249" y="58"/>
                    <a:pt x="247" y="47"/>
                  </a:cubicBezTo>
                  <a:cubicBezTo>
                    <a:pt x="245" y="57"/>
                    <a:pt x="245" y="64"/>
                    <a:pt x="242" y="67"/>
                  </a:cubicBezTo>
                  <a:cubicBezTo>
                    <a:pt x="242" y="67"/>
                    <a:pt x="242" y="67"/>
                    <a:pt x="242" y="67"/>
                  </a:cubicBezTo>
                  <a:cubicBezTo>
                    <a:pt x="242" y="63"/>
                    <a:pt x="242" y="59"/>
                    <a:pt x="241" y="55"/>
                  </a:cubicBezTo>
                  <a:cubicBezTo>
                    <a:pt x="241" y="54"/>
                    <a:pt x="240" y="53"/>
                    <a:pt x="240" y="53"/>
                  </a:cubicBezTo>
                  <a:cubicBezTo>
                    <a:pt x="239" y="53"/>
                    <a:pt x="238" y="54"/>
                    <a:pt x="238" y="55"/>
                  </a:cubicBezTo>
                  <a:cubicBezTo>
                    <a:pt x="237" y="57"/>
                    <a:pt x="238" y="61"/>
                    <a:pt x="236" y="63"/>
                  </a:cubicBezTo>
                  <a:cubicBezTo>
                    <a:pt x="236" y="58"/>
                    <a:pt x="236" y="53"/>
                    <a:pt x="235" y="48"/>
                  </a:cubicBezTo>
                  <a:cubicBezTo>
                    <a:pt x="235" y="45"/>
                    <a:pt x="234" y="47"/>
                    <a:pt x="233" y="48"/>
                  </a:cubicBezTo>
                  <a:cubicBezTo>
                    <a:pt x="232" y="49"/>
                    <a:pt x="232" y="50"/>
                    <a:pt x="231" y="50"/>
                  </a:cubicBezTo>
                  <a:cubicBezTo>
                    <a:pt x="230" y="36"/>
                    <a:pt x="229" y="22"/>
                    <a:pt x="229" y="8"/>
                  </a:cubicBezTo>
                  <a:cubicBezTo>
                    <a:pt x="229" y="6"/>
                    <a:pt x="229" y="4"/>
                    <a:pt x="228" y="2"/>
                  </a:cubicBezTo>
                  <a:cubicBezTo>
                    <a:pt x="228" y="0"/>
                    <a:pt x="227" y="2"/>
                    <a:pt x="226" y="3"/>
                  </a:cubicBezTo>
                </a:path>
              </a:pathLst>
            </a:custGeom>
            <a:solidFill>
              <a:srgbClr val="9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rgbClr val="C00000"/>
                </a:solidFill>
              </a:endParaRPr>
            </a:p>
          </p:txBody>
        </p:sp>
        <p:sp>
          <p:nvSpPr>
            <p:cNvPr id="4" name="文本框 3"/>
            <p:cNvSpPr txBox="1"/>
            <p:nvPr/>
          </p:nvSpPr>
          <p:spPr>
            <a:xfrm>
              <a:off x="12323" y="1728"/>
              <a:ext cx="3739" cy="862"/>
            </a:xfrm>
            <a:prstGeom prst="rect">
              <a:avLst/>
            </a:prstGeom>
            <a:noFill/>
          </p:spPr>
          <p:txBody>
            <a:bodyPr wrap="square" rtlCol="0">
              <a:spAutoFit/>
            </a:bodyPr>
            <a:p>
              <a:pPr algn="l"/>
              <a:r>
                <a:rPr lang="en-US" altLang="zh-CN" sz="2400" dirty="0" smtClean="0">
                  <a:solidFill>
                    <a:schemeClr val="bg1"/>
                  </a:solidFill>
                  <a:latin typeface="Bahnschrift" panose="020B0502040204020203" charset="0"/>
                  <a:ea typeface="微软雅黑" panose="020B0503020204020204" pitchFamily="34" charset="-122"/>
                  <a:cs typeface="Bahnschrift" panose="020B0502040204020203" charset="0"/>
                  <a:sym typeface="+mn-ea"/>
                </a:rPr>
                <a:t>01</a:t>
              </a:r>
              <a:r>
                <a:rPr lang="en-US" altLang="zh-CN" sz="2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设计目的</a:t>
              </a:r>
              <a:endParaRPr lang="zh-CN" altLang="en-US" sz="2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4" name="组合 23"/>
          <p:cNvGrpSpPr/>
          <p:nvPr/>
        </p:nvGrpSpPr>
        <p:grpSpPr>
          <a:xfrm>
            <a:off x="7310120" y="2248653"/>
            <a:ext cx="3510915" cy="804545"/>
            <a:chOff x="11312" y="3654"/>
            <a:chExt cx="5996" cy="1506"/>
          </a:xfrm>
        </p:grpSpPr>
        <p:sp>
          <p:nvSpPr>
            <p:cNvPr id="2" name="Freeform 13"/>
            <p:cNvSpPr/>
            <p:nvPr/>
          </p:nvSpPr>
          <p:spPr bwMode="auto">
            <a:xfrm rot="16200000" flipV="1">
              <a:off x="13557" y="1409"/>
              <a:ext cx="1506" cy="5996"/>
            </a:xfrm>
            <a:custGeom>
              <a:avLst/>
              <a:gdLst>
                <a:gd name="T0" fmla="*/ 206 w 655"/>
                <a:gd name="T1" fmla="*/ 76 h 2478"/>
                <a:gd name="T2" fmla="*/ 195 w 655"/>
                <a:gd name="T3" fmla="*/ 82 h 2478"/>
                <a:gd name="T4" fmla="*/ 193 w 655"/>
                <a:gd name="T5" fmla="*/ 179 h 2478"/>
                <a:gd name="T6" fmla="*/ 162 w 655"/>
                <a:gd name="T7" fmla="*/ 168 h 2478"/>
                <a:gd name="T8" fmla="*/ 128 w 655"/>
                <a:gd name="T9" fmla="*/ 43 h 2478"/>
                <a:gd name="T10" fmla="*/ 113 w 655"/>
                <a:gd name="T11" fmla="*/ 149 h 2478"/>
                <a:gd name="T12" fmla="*/ 114 w 655"/>
                <a:gd name="T13" fmla="*/ 43 h 2478"/>
                <a:gd name="T14" fmla="*/ 93 w 655"/>
                <a:gd name="T15" fmla="*/ 202 h 2478"/>
                <a:gd name="T16" fmla="*/ 110 w 655"/>
                <a:gd name="T17" fmla="*/ 201 h 2478"/>
                <a:gd name="T18" fmla="*/ 122 w 655"/>
                <a:gd name="T19" fmla="*/ 254 h 2478"/>
                <a:gd name="T20" fmla="*/ 107 w 655"/>
                <a:gd name="T21" fmla="*/ 342 h 2478"/>
                <a:gd name="T22" fmla="*/ 91 w 655"/>
                <a:gd name="T23" fmla="*/ 311 h 2478"/>
                <a:gd name="T24" fmla="*/ 84 w 655"/>
                <a:gd name="T25" fmla="*/ 235 h 2478"/>
                <a:gd name="T26" fmla="*/ 63 w 655"/>
                <a:gd name="T27" fmla="*/ 341 h 2478"/>
                <a:gd name="T28" fmla="*/ 60 w 655"/>
                <a:gd name="T29" fmla="*/ 392 h 2478"/>
                <a:gd name="T30" fmla="*/ 51 w 655"/>
                <a:gd name="T31" fmla="*/ 285 h 2478"/>
                <a:gd name="T32" fmla="*/ 44 w 655"/>
                <a:gd name="T33" fmla="*/ 301 h 2478"/>
                <a:gd name="T34" fmla="*/ 7 w 655"/>
                <a:gd name="T35" fmla="*/ 395 h 2478"/>
                <a:gd name="T36" fmla="*/ 8 w 655"/>
                <a:gd name="T37" fmla="*/ 589 h 2478"/>
                <a:gd name="T38" fmla="*/ 13 w 655"/>
                <a:gd name="T39" fmla="*/ 723 h 2478"/>
                <a:gd name="T40" fmla="*/ 35 w 655"/>
                <a:gd name="T41" fmla="*/ 810 h 2478"/>
                <a:gd name="T42" fmla="*/ 41 w 655"/>
                <a:gd name="T43" fmla="*/ 965 h 2478"/>
                <a:gd name="T44" fmla="*/ 54 w 655"/>
                <a:gd name="T45" fmla="*/ 969 h 2478"/>
                <a:gd name="T46" fmla="*/ 48 w 655"/>
                <a:gd name="T47" fmla="*/ 1072 h 2478"/>
                <a:gd name="T48" fmla="*/ 53 w 655"/>
                <a:gd name="T49" fmla="*/ 1253 h 2478"/>
                <a:gd name="T50" fmla="*/ 65 w 655"/>
                <a:gd name="T51" fmla="*/ 1605 h 2478"/>
                <a:gd name="T52" fmla="*/ 80 w 655"/>
                <a:gd name="T53" fmla="*/ 1857 h 2478"/>
                <a:gd name="T54" fmla="*/ 55 w 655"/>
                <a:gd name="T55" fmla="*/ 1874 h 2478"/>
                <a:gd name="T56" fmla="*/ 56 w 655"/>
                <a:gd name="T57" fmla="*/ 1973 h 2478"/>
                <a:gd name="T58" fmla="*/ 60 w 655"/>
                <a:gd name="T59" fmla="*/ 2142 h 2478"/>
                <a:gd name="T60" fmla="*/ 89 w 655"/>
                <a:gd name="T61" fmla="*/ 2274 h 2478"/>
                <a:gd name="T62" fmla="*/ 131 w 655"/>
                <a:gd name="T63" fmla="*/ 2355 h 2478"/>
                <a:gd name="T64" fmla="*/ 190 w 655"/>
                <a:gd name="T65" fmla="*/ 2389 h 2478"/>
                <a:gd name="T66" fmla="*/ 269 w 655"/>
                <a:gd name="T67" fmla="*/ 2407 h 2478"/>
                <a:gd name="T68" fmla="*/ 313 w 655"/>
                <a:gd name="T69" fmla="*/ 2428 h 2478"/>
                <a:gd name="T70" fmla="*/ 408 w 655"/>
                <a:gd name="T71" fmla="*/ 2445 h 2478"/>
                <a:gd name="T72" fmla="*/ 480 w 655"/>
                <a:gd name="T73" fmla="*/ 2443 h 2478"/>
                <a:gd name="T74" fmla="*/ 534 w 655"/>
                <a:gd name="T75" fmla="*/ 2461 h 2478"/>
                <a:gd name="T76" fmla="*/ 618 w 655"/>
                <a:gd name="T77" fmla="*/ 2435 h 2478"/>
                <a:gd name="T78" fmla="*/ 643 w 655"/>
                <a:gd name="T79" fmla="*/ 2348 h 2478"/>
                <a:gd name="T80" fmla="*/ 648 w 655"/>
                <a:gd name="T81" fmla="*/ 2176 h 2478"/>
                <a:gd name="T82" fmla="*/ 655 w 655"/>
                <a:gd name="T83" fmla="*/ 1480 h 2478"/>
                <a:gd name="T84" fmla="*/ 631 w 655"/>
                <a:gd name="T85" fmla="*/ 1644 h 2478"/>
                <a:gd name="T86" fmla="*/ 633 w 655"/>
                <a:gd name="T87" fmla="*/ 1478 h 2478"/>
                <a:gd name="T88" fmla="*/ 611 w 655"/>
                <a:gd name="T89" fmla="*/ 1302 h 2478"/>
                <a:gd name="T90" fmla="*/ 595 w 655"/>
                <a:gd name="T91" fmla="*/ 1144 h 2478"/>
                <a:gd name="T92" fmla="*/ 595 w 655"/>
                <a:gd name="T93" fmla="*/ 898 h 2478"/>
                <a:gd name="T94" fmla="*/ 591 w 655"/>
                <a:gd name="T95" fmla="*/ 826 h 2478"/>
                <a:gd name="T96" fmla="*/ 579 w 655"/>
                <a:gd name="T97" fmla="*/ 591 h 2478"/>
                <a:gd name="T98" fmla="*/ 566 w 655"/>
                <a:gd name="T99" fmla="*/ 448 h 2478"/>
                <a:gd name="T100" fmla="*/ 543 w 655"/>
                <a:gd name="T101" fmla="*/ 262 h 2478"/>
                <a:gd name="T102" fmla="*/ 538 w 655"/>
                <a:gd name="T103" fmla="*/ 473 h 2478"/>
                <a:gd name="T104" fmla="*/ 506 w 655"/>
                <a:gd name="T105" fmla="*/ 210 h 2478"/>
                <a:gd name="T106" fmla="*/ 466 w 655"/>
                <a:gd name="T107" fmla="*/ 148 h 2478"/>
                <a:gd name="T108" fmla="*/ 434 w 655"/>
                <a:gd name="T109" fmla="*/ 120 h 2478"/>
                <a:gd name="T110" fmla="*/ 401 w 655"/>
                <a:gd name="T111" fmla="*/ 92 h 2478"/>
                <a:gd name="T112" fmla="*/ 376 w 655"/>
                <a:gd name="T113" fmla="*/ 107 h 2478"/>
                <a:gd name="T114" fmla="*/ 357 w 655"/>
                <a:gd name="T115" fmla="*/ 130 h 2478"/>
                <a:gd name="T116" fmla="*/ 342 w 655"/>
                <a:gd name="T117" fmla="*/ 154 h 2478"/>
                <a:gd name="T118" fmla="*/ 303 w 655"/>
                <a:gd name="T119" fmla="*/ 98 h 2478"/>
                <a:gd name="T120" fmla="*/ 275 w 655"/>
                <a:gd name="T121" fmla="*/ 69 h 2478"/>
                <a:gd name="T122" fmla="*/ 250 w 655"/>
                <a:gd name="T123" fmla="*/ 9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2478">
                  <a:moveTo>
                    <a:pt x="226" y="3"/>
                  </a:moveTo>
                  <a:cubicBezTo>
                    <a:pt x="225" y="6"/>
                    <a:pt x="224" y="11"/>
                    <a:pt x="223" y="3"/>
                  </a:cubicBezTo>
                  <a:cubicBezTo>
                    <a:pt x="222" y="1"/>
                    <a:pt x="220" y="1"/>
                    <a:pt x="220" y="4"/>
                  </a:cubicBezTo>
                  <a:cubicBezTo>
                    <a:pt x="218" y="7"/>
                    <a:pt x="219" y="11"/>
                    <a:pt x="219" y="15"/>
                  </a:cubicBezTo>
                  <a:cubicBezTo>
                    <a:pt x="219" y="18"/>
                    <a:pt x="218" y="19"/>
                    <a:pt x="216" y="19"/>
                  </a:cubicBezTo>
                  <a:cubicBezTo>
                    <a:pt x="216" y="18"/>
                    <a:pt x="216" y="16"/>
                    <a:pt x="216" y="15"/>
                  </a:cubicBezTo>
                  <a:cubicBezTo>
                    <a:pt x="216" y="14"/>
                    <a:pt x="216" y="14"/>
                    <a:pt x="216" y="14"/>
                  </a:cubicBezTo>
                  <a:cubicBezTo>
                    <a:pt x="215" y="14"/>
                    <a:pt x="214" y="15"/>
                    <a:pt x="215" y="16"/>
                  </a:cubicBezTo>
                  <a:cubicBezTo>
                    <a:pt x="215" y="18"/>
                    <a:pt x="216" y="18"/>
                    <a:pt x="216" y="19"/>
                  </a:cubicBezTo>
                  <a:cubicBezTo>
                    <a:pt x="216" y="22"/>
                    <a:pt x="215" y="25"/>
                    <a:pt x="214" y="28"/>
                  </a:cubicBezTo>
                  <a:cubicBezTo>
                    <a:pt x="213" y="37"/>
                    <a:pt x="217" y="49"/>
                    <a:pt x="210" y="56"/>
                  </a:cubicBezTo>
                  <a:cubicBezTo>
                    <a:pt x="210" y="57"/>
                    <a:pt x="210" y="61"/>
                    <a:pt x="210" y="64"/>
                  </a:cubicBezTo>
                  <a:cubicBezTo>
                    <a:pt x="210" y="67"/>
                    <a:pt x="211" y="71"/>
                    <a:pt x="209" y="75"/>
                  </a:cubicBezTo>
                  <a:cubicBezTo>
                    <a:pt x="207" y="69"/>
                    <a:pt x="210" y="61"/>
                    <a:pt x="206" y="57"/>
                  </a:cubicBezTo>
                  <a:cubicBezTo>
                    <a:pt x="206" y="57"/>
                    <a:pt x="205" y="57"/>
                    <a:pt x="205" y="57"/>
                  </a:cubicBezTo>
                  <a:cubicBezTo>
                    <a:pt x="202" y="64"/>
                    <a:pt x="206" y="70"/>
                    <a:pt x="206" y="76"/>
                  </a:cubicBezTo>
                  <a:cubicBezTo>
                    <a:pt x="206" y="77"/>
                    <a:pt x="206" y="79"/>
                    <a:pt x="206" y="80"/>
                  </a:cubicBezTo>
                  <a:cubicBezTo>
                    <a:pt x="206" y="98"/>
                    <a:pt x="206" y="116"/>
                    <a:pt x="206" y="133"/>
                  </a:cubicBezTo>
                  <a:cubicBezTo>
                    <a:pt x="206" y="137"/>
                    <a:pt x="205" y="140"/>
                    <a:pt x="204" y="142"/>
                  </a:cubicBezTo>
                  <a:cubicBezTo>
                    <a:pt x="204" y="132"/>
                    <a:pt x="204" y="121"/>
                    <a:pt x="204" y="111"/>
                  </a:cubicBezTo>
                  <a:cubicBezTo>
                    <a:pt x="204" y="111"/>
                    <a:pt x="204" y="111"/>
                    <a:pt x="204" y="111"/>
                  </a:cubicBezTo>
                  <a:cubicBezTo>
                    <a:pt x="205" y="90"/>
                    <a:pt x="201" y="71"/>
                    <a:pt x="201" y="50"/>
                  </a:cubicBezTo>
                  <a:cubicBezTo>
                    <a:pt x="201" y="50"/>
                    <a:pt x="201" y="49"/>
                    <a:pt x="201" y="49"/>
                  </a:cubicBezTo>
                  <a:cubicBezTo>
                    <a:pt x="200" y="48"/>
                    <a:pt x="200" y="47"/>
                    <a:pt x="199" y="47"/>
                  </a:cubicBezTo>
                  <a:cubicBezTo>
                    <a:pt x="199" y="47"/>
                    <a:pt x="198" y="48"/>
                    <a:pt x="198" y="48"/>
                  </a:cubicBezTo>
                  <a:cubicBezTo>
                    <a:pt x="197" y="60"/>
                    <a:pt x="197" y="72"/>
                    <a:pt x="198" y="84"/>
                  </a:cubicBezTo>
                  <a:cubicBezTo>
                    <a:pt x="198" y="85"/>
                    <a:pt x="199" y="86"/>
                    <a:pt x="200" y="87"/>
                  </a:cubicBezTo>
                  <a:cubicBezTo>
                    <a:pt x="200" y="100"/>
                    <a:pt x="200" y="113"/>
                    <a:pt x="200" y="126"/>
                  </a:cubicBezTo>
                  <a:cubicBezTo>
                    <a:pt x="199" y="130"/>
                    <a:pt x="199" y="134"/>
                    <a:pt x="199" y="138"/>
                  </a:cubicBezTo>
                  <a:cubicBezTo>
                    <a:pt x="198" y="129"/>
                    <a:pt x="196" y="120"/>
                    <a:pt x="197" y="111"/>
                  </a:cubicBezTo>
                  <a:cubicBezTo>
                    <a:pt x="198" y="108"/>
                    <a:pt x="198" y="104"/>
                    <a:pt x="197" y="101"/>
                  </a:cubicBezTo>
                  <a:cubicBezTo>
                    <a:pt x="196" y="95"/>
                    <a:pt x="195" y="88"/>
                    <a:pt x="195" y="82"/>
                  </a:cubicBezTo>
                  <a:cubicBezTo>
                    <a:pt x="195" y="71"/>
                    <a:pt x="195" y="60"/>
                    <a:pt x="194" y="49"/>
                  </a:cubicBezTo>
                  <a:cubicBezTo>
                    <a:pt x="194" y="48"/>
                    <a:pt x="194" y="46"/>
                    <a:pt x="193" y="46"/>
                  </a:cubicBezTo>
                  <a:cubicBezTo>
                    <a:pt x="193" y="46"/>
                    <a:pt x="191" y="47"/>
                    <a:pt x="191" y="48"/>
                  </a:cubicBezTo>
                  <a:cubicBezTo>
                    <a:pt x="191" y="57"/>
                    <a:pt x="188" y="65"/>
                    <a:pt x="189" y="75"/>
                  </a:cubicBezTo>
                  <a:cubicBezTo>
                    <a:pt x="189" y="80"/>
                    <a:pt x="188" y="85"/>
                    <a:pt x="191" y="90"/>
                  </a:cubicBezTo>
                  <a:cubicBezTo>
                    <a:pt x="193" y="94"/>
                    <a:pt x="188" y="100"/>
                    <a:pt x="192" y="105"/>
                  </a:cubicBezTo>
                  <a:cubicBezTo>
                    <a:pt x="193" y="106"/>
                    <a:pt x="193" y="112"/>
                    <a:pt x="193" y="116"/>
                  </a:cubicBezTo>
                  <a:cubicBezTo>
                    <a:pt x="193" y="121"/>
                    <a:pt x="193" y="127"/>
                    <a:pt x="193" y="132"/>
                  </a:cubicBezTo>
                  <a:cubicBezTo>
                    <a:pt x="194" y="138"/>
                    <a:pt x="195" y="144"/>
                    <a:pt x="192" y="150"/>
                  </a:cubicBezTo>
                  <a:cubicBezTo>
                    <a:pt x="191" y="152"/>
                    <a:pt x="191" y="157"/>
                    <a:pt x="191" y="161"/>
                  </a:cubicBezTo>
                  <a:cubicBezTo>
                    <a:pt x="191" y="163"/>
                    <a:pt x="192" y="163"/>
                    <a:pt x="193" y="163"/>
                  </a:cubicBezTo>
                  <a:cubicBezTo>
                    <a:pt x="194" y="162"/>
                    <a:pt x="193" y="163"/>
                    <a:pt x="193" y="161"/>
                  </a:cubicBezTo>
                  <a:cubicBezTo>
                    <a:pt x="195" y="152"/>
                    <a:pt x="196" y="164"/>
                    <a:pt x="197" y="162"/>
                  </a:cubicBezTo>
                  <a:cubicBezTo>
                    <a:pt x="197" y="163"/>
                    <a:pt x="197" y="165"/>
                    <a:pt x="197" y="166"/>
                  </a:cubicBezTo>
                  <a:cubicBezTo>
                    <a:pt x="194" y="169"/>
                    <a:pt x="196" y="176"/>
                    <a:pt x="193" y="179"/>
                  </a:cubicBezTo>
                  <a:cubicBezTo>
                    <a:pt x="193" y="179"/>
                    <a:pt x="193" y="179"/>
                    <a:pt x="193" y="179"/>
                  </a:cubicBezTo>
                  <a:cubicBezTo>
                    <a:pt x="191" y="180"/>
                    <a:pt x="191" y="184"/>
                    <a:pt x="191" y="187"/>
                  </a:cubicBezTo>
                  <a:cubicBezTo>
                    <a:pt x="191" y="193"/>
                    <a:pt x="191" y="199"/>
                    <a:pt x="191" y="206"/>
                  </a:cubicBezTo>
                  <a:cubicBezTo>
                    <a:pt x="187" y="209"/>
                    <a:pt x="187" y="209"/>
                    <a:pt x="186" y="202"/>
                  </a:cubicBezTo>
                  <a:cubicBezTo>
                    <a:pt x="186" y="194"/>
                    <a:pt x="185" y="187"/>
                    <a:pt x="184" y="179"/>
                  </a:cubicBezTo>
                  <a:cubicBezTo>
                    <a:pt x="184" y="176"/>
                    <a:pt x="183" y="175"/>
                    <a:pt x="181" y="177"/>
                  </a:cubicBezTo>
                  <a:cubicBezTo>
                    <a:pt x="181" y="177"/>
                    <a:pt x="180" y="179"/>
                    <a:pt x="180" y="179"/>
                  </a:cubicBezTo>
                  <a:cubicBezTo>
                    <a:pt x="178" y="177"/>
                    <a:pt x="177" y="174"/>
                    <a:pt x="176" y="173"/>
                  </a:cubicBezTo>
                  <a:cubicBezTo>
                    <a:pt x="174" y="173"/>
                    <a:pt x="175" y="179"/>
                    <a:pt x="173" y="180"/>
                  </a:cubicBezTo>
                  <a:cubicBezTo>
                    <a:pt x="172" y="180"/>
                    <a:pt x="171" y="180"/>
                    <a:pt x="171" y="179"/>
                  </a:cubicBezTo>
                  <a:cubicBezTo>
                    <a:pt x="171" y="177"/>
                    <a:pt x="171" y="174"/>
                    <a:pt x="171" y="172"/>
                  </a:cubicBezTo>
                  <a:cubicBezTo>
                    <a:pt x="171" y="171"/>
                    <a:pt x="170" y="170"/>
                    <a:pt x="170" y="169"/>
                  </a:cubicBezTo>
                  <a:cubicBezTo>
                    <a:pt x="169" y="168"/>
                    <a:pt x="168" y="169"/>
                    <a:pt x="168" y="171"/>
                  </a:cubicBezTo>
                  <a:cubicBezTo>
                    <a:pt x="167" y="176"/>
                    <a:pt x="167" y="181"/>
                    <a:pt x="167" y="186"/>
                  </a:cubicBezTo>
                  <a:cubicBezTo>
                    <a:pt x="167" y="188"/>
                    <a:pt x="166" y="189"/>
                    <a:pt x="165" y="189"/>
                  </a:cubicBezTo>
                  <a:cubicBezTo>
                    <a:pt x="164" y="188"/>
                    <a:pt x="163" y="187"/>
                    <a:pt x="162" y="186"/>
                  </a:cubicBezTo>
                  <a:cubicBezTo>
                    <a:pt x="162" y="180"/>
                    <a:pt x="162" y="174"/>
                    <a:pt x="162" y="168"/>
                  </a:cubicBezTo>
                  <a:cubicBezTo>
                    <a:pt x="162" y="163"/>
                    <a:pt x="162" y="158"/>
                    <a:pt x="160" y="154"/>
                  </a:cubicBezTo>
                  <a:cubicBezTo>
                    <a:pt x="160" y="154"/>
                    <a:pt x="160" y="154"/>
                    <a:pt x="160" y="154"/>
                  </a:cubicBezTo>
                  <a:cubicBezTo>
                    <a:pt x="160" y="154"/>
                    <a:pt x="160" y="154"/>
                    <a:pt x="160" y="154"/>
                  </a:cubicBezTo>
                  <a:cubicBezTo>
                    <a:pt x="161" y="140"/>
                    <a:pt x="163" y="125"/>
                    <a:pt x="160" y="111"/>
                  </a:cubicBezTo>
                  <a:cubicBezTo>
                    <a:pt x="160" y="109"/>
                    <a:pt x="160" y="107"/>
                    <a:pt x="160" y="105"/>
                  </a:cubicBezTo>
                  <a:cubicBezTo>
                    <a:pt x="161" y="83"/>
                    <a:pt x="157" y="61"/>
                    <a:pt x="157" y="39"/>
                  </a:cubicBezTo>
                  <a:cubicBezTo>
                    <a:pt x="154" y="42"/>
                    <a:pt x="157" y="48"/>
                    <a:pt x="154" y="51"/>
                  </a:cubicBezTo>
                  <a:cubicBezTo>
                    <a:pt x="152" y="46"/>
                    <a:pt x="154" y="37"/>
                    <a:pt x="150" y="35"/>
                  </a:cubicBezTo>
                  <a:cubicBezTo>
                    <a:pt x="150" y="36"/>
                    <a:pt x="149" y="37"/>
                    <a:pt x="149" y="38"/>
                  </a:cubicBezTo>
                  <a:cubicBezTo>
                    <a:pt x="149" y="44"/>
                    <a:pt x="150" y="50"/>
                    <a:pt x="150" y="56"/>
                  </a:cubicBezTo>
                  <a:cubicBezTo>
                    <a:pt x="146" y="58"/>
                    <a:pt x="146" y="47"/>
                    <a:pt x="143" y="47"/>
                  </a:cubicBezTo>
                  <a:cubicBezTo>
                    <a:pt x="142" y="46"/>
                    <a:pt x="141" y="45"/>
                    <a:pt x="140" y="44"/>
                  </a:cubicBezTo>
                  <a:cubicBezTo>
                    <a:pt x="137" y="42"/>
                    <a:pt x="135" y="44"/>
                    <a:pt x="134" y="50"/>
                  </a:cubicBezTo>
                  <a:cubicBezTo>
                    <a:pt x="134" y="53"/>
                    <a:pt x="135" y="60"/>
                    <a:pt x="133" y="60"/>
                  </a:cubicBezTo>
                  <a:cubicBezTo>
                    <a:pt x="129" y="60"/>
                    <a:pt x="131" y="53"/>
                    <a:pt x="130" y="49"/>
                  </a:cubicBezTo>
                  <a:cubicBezTo>
                    <a:pt x="130" y="47"/>
                    <a:pt x="130" y="44"/>
                    <a:pt x="128" y="43"/>
                  </a:cubicBezTo>
                  <a:cubicBezTo>
                    <a:pt x="128" y="52"/>
                    <a:pt x="127" y="61"/>
                    <a:pt x="126" y="70"/>
                  </a:cubicBezTo>
                  <a:cubicBezTo>
                    <a:pt x="125" y="82"/>
                    <a:pt x="122" y="94"/>
                    <a:pt x="127" y="105"/>
                  </a:cubicBezTo>
                  <a:cubicBezTo>
                    <a:pt x="127" y="107"/>
                    <a:pt x="127" y="109"/>
                    <a:pt x="127" y="111"/>
                  </a:cubicBezTo>
                  <a:cubicBezTo>
                    <a:pt x="124" y="137"/>
                    <a:pt x="123" y="163"/>
                    <a:pt x="124" y="190"/>
                  </a:cubicBezTo>
                  <a:cubicBezTo>
                    <a:pt x="125" y="197"/>
                    <a:pt x="124" y="205"/>
                    <a:pt x="123" y="213"/>
                  </a:cubicBezTo>
                  <a:cubicBezTo>
                    <a:pt x="123" y="214"/>
                    <a:pt x="122" y="215"/>
                    <a:pt x="122" y="215"/>
                  </a:cubicBezTo>
                  <a:cubicBezTo>
                    <a:pt x="121" y="215"/>
                    <a:pt x="121" y="214"/>
                    <a:pt x="120" y="213"/>
                  </a:cubicBezTo>
                  <a:cubicBezTo>
                    <a:pt x="120" y="213"/>
                    <a:pt x="120" y="212"/>
                    <a:pt x="120" y="211"/>
                  </a:cubicBezTo>
                  <a:cubicBezTo>
                    <a:pt x="120" y="211"/>
                    <a:pt x="120" y="210"/>
                    <a:pt x="120" y="209"/>
                  </a:cubicBezTo>
                  <a:cubicBezTo>
                    <a:pt x="119" y="208"/>
                    <a:pt x="120" y="205"/>
                    <a:pt x="118" y="205"/>
                  </a:cubicBezTo>
                  <a:cubicBezTo>
                    <a:pt x="118" y="206"/>
                    <a:pt x="117" y="207"/>
                    <a:pt x="117" y="209"/>
                  </a:cubicBezTo>
                  <a:cubicBezTo>
                    <a:pt x="117" y="211"/>
                    <a:pt x="117" y="215"/>
                    <a:pt x="115" y="214"/>
                  </a:cubicBezTo>
                  <a:cubicBezTo>
                    <a:pt x="114" y="214"/>
                    <a:pt x="113" y="210"/>
                    <a:pt x="114" y="208"/>
                  </a:cubicBezTo>
                  <a:cubicBezTo>
                    <a:pt x="114" y="197"/>
                    <a:pt x="111" y="186"/>
                    <a:pt x="118" y="177"/>
                  </a:cubicBezTo>
                  <a:cubicBezTo>
                    <a:pt x="121" y="172"/>
                    <a:pt x="119" y="162"/>
                    <a:pt x="116" y="156"/>
                  </a:cubicBezTo>
                  <a:cubicBezTo>
                    <a:pt x="114" y="154"/>
                    <a:pt x="113" y="152"/>
                    <a:pt x="113" y="149"/>
                  </a:cubicBezTo>
                  <a:cubicBezTo>
                    <a:pt x="113" y="145"/>
                    <a:pt x="114" y="141"/>
                    <a:pt x="115" y="138"/>
                  </a:cubicBezTo>
                  <a:cubicBezTo>
                    <a:pt x="118" y="134"/>
                    <a:pt x="118" y="129"/>
                    <a:pt x="118" y="122"/>
                  </a:cubicBezTo>
                  <a:cubicBezTo>
                    <a:pt x="118" y="109"/>
                    <a:pt x="115" y="96"/>
                    <a:pt x="121" y="84"/>
                  </a:cubicBezTo>
                  <a:cubicBezTo>
                    <a:pt x="121" y="83"/>
                    <a:pt x="120" y="81"/>
                    <a:pt x="119" y="81"/>
                  </a:cubicBezTo>
                  <a:cubicBezTo>
                    <a:pt x="118" y="81"/>
                    <a:pt x="116" y="80"/>
                    <a:pt x="115" y="85"/>
                  </a:cubicBezTo>
                  <a:cubicBezTo>
                    <a:pt x="115" y="88"/>
                    <a:pt x="116" y="92"/>
                    <a:pt x="114" y="95"/>
                  </a:cubicBezTo>
                  <a:cubicBezTo>
                    <a:pt x="113" y="88"/>
                    <a:pt x="111" y="82"/>
                    <a:pt x="111" y="75"/>
                  </a:cubicBezTo>
                  <a:cubicBezTo>
                    <a:pt x="111" y="71"/>
                    <a:pt x="110" y="68"/>
                    <a:pt x="108" y="66"/>
                  </a:cubicBezTo>
                  <a:cubicBezTo>
                    <a:pt x="107" y="66"/>
                    <a:pt x="106" y="64"/>
                    <a:pt x="106" y="63"/>
                  </a:cubicBezTo>
                  <a:cubicBezTo>
                    <a:pt x="105" y="62"/>
                    <a:pt x="105" y="60"/>
                    <a:pt x="106" y="59"/>
                  </a:cubicBezTo>
                  <a:cubicBezTo>
                    <a:pt x="106" y="57"/>
                    <a:pt x="107" y="56"/>
                    <a:pt x="108" y="56"/>
                  </a:cubicBezTo>
                  <a:cubicBezTo>
                    <a:pt x="110" y="58"/>
                    <a:pt x="112" y="60"/>
                    <a:pt x="114" y="65"/>
                  </a:cubicBezTo>
                  <a:cubicBezTo>
                    <a:pt x="114" y="67"/>
                    <a:pt x="115" y="71"/>
                    <a:pt x="117" y="70"/>
                  </a:cubicBezTo>
                  <a:cubicBezTo>
                    <a:pt x="117" y="62"/>
                    <a:pt x="117" y="53"/>
                    <a:pt x="117" y="45"/>
                  </a:cubicBezTo>
                  <a:cubicBezTo>
                    <a:pt x="117" y="43"/>
                    <a:pt x="116" y="42"/>
                    <a:pt x="115" y="41"/>
                  </a:cubicBezTo>
                  <a:cubicBezTo>
                    <a:pt x="115" y="40"/>
                    <a:pt x="114" y="42"/>
                    <a:pt x="114" y="43"/>
                  </a:cubicBezTo>
                  <a:cubicBezTo>
                    <a:pt x="113" y="44"/>
                    <a:pt x="113" y="51"/>
                    <a:pt x="111" y="44"/>
                  </a:cubicBezTo>
                  <a:cubicBezTo>
                    <a:pt x="111" y="42"/>
                    <a:pt x="110" y="40"/>
                    <a:pt x="109" y="40"/>
                  </a:cubicBezTo>
                  <a:cubicBezTo>
                    <a:pt x="106" y="41"/>
                    <a:pt x="105" y="37"/>
                    <a:pt x="104" y="32"/>
                  </a:cubicBezTo>
                  <a:cubicBezTo>
                    <a:pt x="104" y="30"/>
                    <a:pt x="103" y="29"/>
                    <a:pt x="102" y="30"/>
                  </a:cubicBezTo>
                  <a:cubicBezTo>
                    <a:pt x="102" y="30"/>
                    <a:pt x="101" y="32"/>
                    <a:pt x="101" y="33"/>
                  </a:cubicBezTo>
                  <a:cubicBezTo>
                    <a:pt x="101" y="50"/>
                    <a:pt x="99" y="68"/>
                    <a:pt x="101" y="86"/>
                  </a:cubicBezTo>
                  <a:cubicBezTo>
                    <a:pt x="102" y="89"/>
                    <a:pt x="101" y="92"/>
                    <a:pt x="100" y="92"/>
                  </a:cubicBezTo>
                  <a:cubicBezTo>
                    <a:pt x="98" y="92"/>
                    <a:pt x="97" y="89"/>
                    <a:pt x="97" y="86"/>
                  </a:cubicBezTo>
                  <a:cubicBezTo>
                    <a:pt x="96" y="82"/>
                    <a:pt x="97" y="79"/>
                    <a:pt x="97" y="75"/>
                  </a:cubicBezTo>
                  <a:cubicBezTo>
                    <a:pt x="99" y="68"/>
                    <a:pt x="99" y="62"/>
                    <a:pt x="99" y="55"/>
                  </a:cubicBezTo>
                  <a:cubicBezTo>
                    <a:pt x="99" y="53"/>
                    <a:pt x="98" y="50"/>
                    <a:pt x="97" y="48"/>
                  </a:cubicBezTo>
                  <a:cubicBezTo>
                    <a:pt x="97" y="47"/>
                    <a:pt x="96" y="46"/>
                    <a:pt x="96" y="46"/>
                  </a:cubicBezTo>
                  <a:cubicBezTo>
                    <a:pt x="95" y="46"/>
                    <a:pt x="94" y="47"/>
                    <a:pt x="94" y="48"/>
                  </a:cubicBezTo>
                  <a:cubicBezTo>
                    <a:pt x="94" y="59"/>
                    <a:pt x="92" y="69"/>
                    <a:pt x="92" y="79"/>
                  </a:cubicBezTo>
                  <a:cubicBezTo>
                    <a:pt x="92" y="116"/>
                    <a:pt x="92" y="154"/>
                    <a:pt x="92" y="191"/>
                  </a:cubicBezTo>
                  <a:cubicBezTo>
                    <a:pt x="92" y="194"/>
                    <a:pt x="91" y="198"/>
                    <a:pt x="93" y="202"/>
                  </a:cubicBezTo>
                  <a:cubicBezTo>
                    <a:pt x="93" y="201"/>
                    <a:pt x="94" y="199"/>
                    <a:pt x="94" y="198"/>
                  </a:cubicBezTo>
                  <a:cubicBezTo>
                    <a:pt x="94" y="174"/>
                    <a:pt x="98" y="150"/>
                    <a:pt x="97" y="125"/>
                  </a:cubicBezTo>
                  <a:cubicBezTo>
                    <a:pt x="96" y="118"/>
                    <a:pt x="99" y="111"/>
                    <a:pt x="98" y="104"/>
                  </a:cubicBezTo>
                  <a:cubicBezTo>
                    <a:pt x="98" y="103"/>
                    <a:pt x="99" y="101"/>
                    <a:pt x="100" y="100"/>
                  </a:cubicBezTo>
                  <a:cubicBezTo>
                    <a:pt x="101" y="100"/>
                    <a:pt x="102" y="101"/>
                    <a:pt x="102" y="104"/>
                  </a:cubicBezTo>
                  <a:cubicBezTo>
                    <a:pt x="103" y="113"/>
                    <a:pt x="103" y="122"/>
                    <a:pt x="103" y="131"/>
                  </a:cubicBezTo>
                  <a:cubicBezTo>
                    <a:pt x="104" y="140"/>
                    <a:pt x="104" y="142"/>
                    <a:pt x="107" y="150"/>
                  </a:cubicBezTo>
                  <a:cubicBezTo>
                    <a:pt x="108" y="144"/>
                    <a:pt x="107" y="137"/>
                    <a:pt x="107" y="131"/>
                  </a:cubicBezTo>
                  <a:cubicBezTo>
                    <a:pt x="107" y="123"/>
                    <a:pt x="107" y="116"/>
                    <a:pt x="107" y="109"/>
                  </a:cubicBezTo>
                  <a:cubicBezTo>
                    <a:pt x="107" y="107"/>
                    <a:pt x="108" y="105"/>
                    <a:pt x="109" y="105"/>
                  </a:cubicBezTo>
                  <a:cubicBezTo>
                    <a:pt x="110" y="105"/>
                    <a:pt x="111" y="108"/>
                    <a:pt x="111" y="109"/>
                  </a:cubicBezTo>
                  <a:cubicBezTo>
                    <a:pt x="109" y="118"/>
                    <a:pt x="109" y="126"/>
                    <a:pt x="110" y="135"/>
                  </a:cubicBezTo>
                  <a:cubicBezTo>
                    <a:pt x="112" y="143"/>
                    <a:pt x="111" y="153"/>
                    <a:pt x="108" y="161"/>
                  </a:cubicBezTo>
                  <a:cubicBezTo>
                    <a:pt x="105" y="167"/>
                    <a:pt x="105" y="167"/>
                    <a:pt x="109" y="172"/>
                  </a:cubicBezTo>
                  <a:cubicBezTo>
                    <a:pt x="111" y="173"/>
                    <a:pt x="111" y="176"/>
                    <a:pt x="110" y="178"/>
                  </a:cubicBezTo>
                  <a:cubicBezTo>
                    <a:pt x="109" y="186"/>
                    <a:pt x="108" y="194"/>
                    <a:pt x="110" y="201"/>
                  </a:cubicBezTo>
                  <a:cubicBezTo>
                    <a:pt x="111" y="207"/>
                    <a:pt x="111" y="211"/>
                    <a:pt x="108" y="215"/>
                  </a:cubicBezTo>
                  <a:cubicBezTo>
                    <a:pt x="106" y="220"/>
                    <a:pt x="105" y="226"/>
                    <a:pt x="104" y="231"/>
                  </a:cubicBezTo>
                  <a:cubicBezTo>
                    <a:pt x="104" y="233"/>
                    <a:pt x="104" y="235"/>
                    <a:pt x="105" y="236"/>
                  </a:cubicBezTo>
                  <a:cubicBezTo>
                    <a:pt x="105" y="236"/>
                    <a:pt x="106" y="235"/>
                    <a:pt x="107" y="234"/>
                  </a:cubicBezTo>
                  <a:cubicBezTo>
                    <a:pt x="107" y="232"/>
                    <a:pt x="107" y="228"/>
                    <a:pt x="109" y="228"/>
                  </a:cubicBezTo>
                  <a:cubicBezTo>
                    <a:pt x="111" y="228"/>
                    <a:pt x="111" y="232"/>
                    <a:pt x="111" y="236"/>
                  </a:cubicBezTo>
                  <a:cubicBezTo>
                    <a:pt x="111" y="239"/>
                    <a:pt x="110" y="243"/>
                    <a:pt x="110" y="247"/>
                  </a:cubicBezTo>
                  <a:cubicBezTo>
                    <a:pt x="110" y="249"/>
                    <a:pt x="110" y="251"/>
                    <a:pt x="111" y="251"/>
                  </a:cubicBezTo>
                  <a:cubicBezTo>
                    <a:pt x="113" y="252"/>
                    <a:pt x="113" y="250"/>
                    <a:pt x="113" y="248"/>
                  </a:cubicBezTo>
                  <a:cubicBezTo>
                    <a:pt x="113" y="246"/>
                    <a:pt x="113" y="244"/>
                    <a:pt x="113" y="242"/>
                  </a:cubicBezTo>
                  <a:cubicBezTo>
                    <a:pt x="114" y="239"/>
                    <a:pt x="113" y="236"/>
                    <a:pt x="115" y="236"/>
                  </a:cubicBezTo>
                  <a:cubicBezTo>
                    <a:pt x="117" y="236"/>
                    <a:pt x="117" y="240"/>
                    <a:pt x="117" y="242"/>
                  </a:cubicBezTo>
                  <a:cubicBezTo>
                    <a:pt x="115" y="248"/>
                    <a:pt x="117" y="255"/>
                    <a:pt x="116" y="261"/>
                  </a:cubicBezTo>
                  <a:cubicBezTo>
                    <a:pt x="116" y="262"/>
                    <a:pt x="117" y="263"/>
                    <a:pt x="118" y="263"/>
                  </a:cubicBezTo>
                  <a:cubicBezTo>
                    <a:pt x="118" y="263"/>
                    <a:pt x="119" y="262"/>
                    <a:pt x="119" y="261"/>
                  </a:cubicBezTo>
                  <a:cubicBezTo>
                    <a:pt x="120" y="259"/>
                    <a:pt x="119" y="255"/>
                    <a:pt x="122" y="254"/>
                  </a:cubicBezTo>
                  <a:cubicBezTo>
                    <a:pt x="122" y="268"/>
                    <a:pt x="123" y="282"/>
                    <a:pt x="122" y="296"/>
                  </a:cubicBezTo>
                  <a:cubicBezTo>
                    <a:pt x="121" y="300"/>
                    <a:pt x="121" y="305"/>
                    <a:pt x="122" y="309"/>
                  </a:cubicBezTo>
                  <a:cubicBezTo>
                    <a:pt x="124" y="319"/>
                    <a:pt x="123" y="328"/>
                    <a:pt x="124" y="337"/>
                  </a:cubicBezTo>
                  <a:cubicBezTo>
                    <a:pt x="124" y="337"/>
                    <a:pt x="124" y="337"/>
                    <a:pt x="124" y="337"/>
                  </a:cubicBezTo>
                  <a:cubicBezTo>
                    <a:pt x="124" y="337"/>
                    <a:pt x="124" y="337"/>
                    <a:pt x="124" y="337"/>
                  </a:cubicBezTo>
                  <a:cubicBezTo>
                    <a:pt x="123" y="338"/>
                    <a:pt x="122" y="339"/>
                    <a:pt x="122" y="341"/>
                  </a:cubicBezTo>
                  <a:cubicBezTo>
                    <a:pt x="122" y="341"/>
                    <a:pt x="122" y="341"/>
                    <a:pt x="122" y="341"/>
                  </a:cubicBezTo>
                  <a:cubicBezTo>
                    <a:pt x="122" y="345"/>
                    <a:pt x="121" y="349"/>
                    <a:pt x="121" y="353"/>
                  </a:cubicBezTo>
                  <a:cubicBezTo>
                    <a:pt x="119" y="350"/>
                    <a:pt x="120" y="345"/>
                    <a:pt x="119" y="342"/>
                  </a:cubicBezTo>
                  <a:cubicBezTo>
                    <a:pt x="119" y="338"/>
                    <a:pt x="117" y="337"/>
                    <a:pt x="115" y="340"/>
                  </a:cubicBezTo>
                  <a:cubicBezTo>
                    <a:pt x="114" y="344"/>
                    <a:pt x="112" y="341"/>
                    <a:pt x="112" y="338"/>
                  </a:cubicBezTo>
                  <a:cubicBezTo>
                    <a:pt x="111" y="336"/>
                    <a:pt x="112" y="333"/>
                    <a:pt x="112" y="330"/>
                  </a:cubicBezTo>
                  <a:cubicBezTo>
                    <a:pt x="112" y="329"/>
                    <a:pt x="111" y="328"/>
                    <a:pt x="111" y="328"/>
                  </a:cubicBezTo>
                  <a:cubicBezTo>
                    <a:pt x="110" y="327"/>
                    <a:pt x="109" y="328"/>
                    <a:pt x="109" y="330"/>
                  </a:cubicBezTo>
                  <a:cubicBezTo>
                    <a:pt x="109" y="333"/>
                    <a:pt x="109" y="336"/>
                    <a:pt x="109" y="340"/>
                  </a:cubicBezTo>
                  <a:cubicBezTo>
                    <a:pt x="109" y="341"/>
                    <a:pt x="108" y="342"/>
                    <a:pt x="107" y="342"/>
                  </a:cubicBezTo>
                  <a:cubicBezTo>
                    <a:pt x="107" y="341"/>
                    <a:pt x="106" y="340"/>
                    <a:pt x="106" y="339"/>
                  </a:cubicBezTo>
                  <a:cubicBezTo>
                    <a:pt x="107" y="331"/>
                    <a:pt x="105" y="322"/>
                    <a:pt x="107" y="314"/>
                  </a:cubicBezTo>
                  <a:cubicBezTo>
                    <a:pt x="108" y="310"/>
                    <a:pt x="106" y="304"/>
                    <a:pt x="109" y="300"/>
                  </a:cubicBezTo>
                  <a:cubicBezTo>
                    <a:pt x="113" y="303"/>
                    <a:pt x="110" y="310"/>
                    <a:pt x="111" y="315"/>
                  </a:cubicBezTo>
                  <a:cubicBezTo>
                    <a:pt x="111" y="317"/>
                    <a:pt x="112" y="317"/>
                    <a:pt x="113" y="317"/>
                  </a:cubicBezTo>
                  <a:cubicBezTo>
                    <a:pt x="114" y="311"/>
                    <a:pt x="115" y="305"/>
                    <a:pt x="118" y="300"/>
                  </a:cubicBezTo>
                  <a:cubicBezTo>
                    <a:pt x="120" y="296"/>
                    <a:pt x="119" y="289"/>
                    <a:pt x="119" y="283"/>
                  </a:cubicBezTo>
                  <a:cubicBezTo>
                    <a:pt x="119" y="282"/>
                    <a:pt x="118" y="281"/>
                    <a:pt x="118" y="281"/>
                  </a:cubicBezTo>
                  <a:cubicBezTo>
                    <a:pt x="115" y="282"/>
                    <a:pt x="113" y="275"/>
                    <a:pt x="111" y="277"/>
                  </a:cubicBezTo>
                  <a:cubicBezTo>
                    <a:pt x="108" y="280"/>
                    <a:pt x="107" y="278"/>
                    <a:pt x="106" y="274"/>
                  </a:cubicBezTo>
                  <a:cubicBezTo>
                    <a:pt x="105" y="270"/>
                    <a:pt x="106" y="264"/>
                    <a:pt x="103" y="261"/>
                  </a:cubicBezTo>
                  <a:cubicBezTo>
                    <a:pt x="103" y="274"/>
                    <a:pt x="101" y="285"/>
                    <a:pt x="99" y="297"/>
                  </a:cubicBezTo>
                  <a:cubicBezTo>
                    <a:pt x="99" y="283"/>
                    <a:pt x="99" y="269"/>
                    <a:pt x="98" y="256"/>
                  </a:cubicBezTo>
                  <a:cubicBezTo>
                    <a:pt x="98" y="255"/>
                    <a:pt x="98" y="254"/>
                    <a:pt x="98" y="254"/>
                  </a:cubicBezTo>
                  <a:cubicBezTo>
                    <a:pt x="97" y="252"/>
                    <a:pt x="97" y="257"/>
                    <a:pt x="96" y="250"/>
                  </a:cubicBezTo>
                  <a:cubicBezTo>
                    <a:pt x="97" y="274"/>
                    <a:pt x="94" y="292"/>
                    <a:pt x="91" y="311"/>
                  </a:cubicBezTo>
                  <a:cubicBezTo>
                    <a:pt x="90" y="304"/>
                    <a:pt x="90" y="297"/>
                    <a:pt x="91" y="290"/>
                  </a:cubicBezTo>
                  <a:cubicBezTo>
                    <a:pt x="91" y="287"/>
                    <a:pt x="92" y="285"/>
                    <a:pt x="92" y="282"/>
                  </a:cubicBezTo>
                  <a:cubicBezTo>
                    <a:pt x="92" y="281"/>
                    <a:pt x="91" y="280"/>
                    <a:pt x="90" y="280"/>
                  </a:cubicBezTo>
                  <a:cubicBezTo>
                    <a:pt x="90" y="280"/>
                    <a:pt x="89" y="281"/>
                    <a:pt x="89" y="281"/>
                  </a:cubicBezTo>
                  <a:cubicBezTo>
                    <a:pt x="88" y="291"/>
                    <a:pt x="87" y="301"/>
                    <a:pt x="86" y="310"/>
                  </a:cubicBezTo>
                  <a:cubicBezTo>
                    <a:pt x="86" y="312"/>
                    <a:pt x="86" y="314"/>
                    <a:pt x="86" y="316"/>
                  </a:cubicBezTo>
                  <a:cubicBezTo>
                    <a:pt x="87" y="318"/>
                    <a:pt x="88" y="320"/>
                    <a:pt x="88" y="320"/>
                  </a:cubicBezTo>
                  <a:cubicBezTo>
                    <a:pt x="93" y="322"/>
                    <a:pt x="97" y="323"/>
                    <a:pt x="100" y="311"/>
                  </a:cubicBezTo>
                  <a:cubicBezTo>
                    <a:pt x="100" y="331"/>
                    <a:pt x="100" y="331"/>
                    <a:pt x="100" y="331"/>
                  </a:cubicBezTo>
                  <a:cubicBezTo>
                    <a:pt x="98" y="327"/>
                    <a:pt x="96" y="325"/>
                    <a:pt x="94" y="327"/>
                  </a:cubicBezTo>
                  <a:cubicBezTo>
                    <a:pt x="90" y="330"/>
                    <a:pt x="88" y="335"/>
                    <a:pt x="87" y="342"/>
                  </a:cubicBezTo>
                  <a:cubicBezTo>
                    <a:pt x="86" y="345"/>
                    <a:pt x="83" y="345"/>
                    <a:pt x="83" y="342"/>
                  </a:cubicBezTo>
                  <a:cubicBezTo>
                    <a:pt x="80" y="332"/>
                    <a:pt x="78" y="322"/>
                    <a:pt x="82" y="311"/>
                  </a:cubicBezTo>
                  <a:cubicBezTo>
                    <a:pt x="84" y="306"/>
                    <a:pt x="84" y="301"/>
                    <a:pt x="84" y="295"/>
                  </a:cubicBezTo>
                  <a:cubicBezTo>
                    <a:pt x="84" y="285"/>
                    <a:pt x="84" y="275"/>
                    <a:pt x="85" y="264"/>
                  </a:cubicBezTo>
                  <a:cubicBezTo>
                    <a:pt x="87" y="255"/>
                    <a:pt x="87" y="244"/>
                    <a:pt x="84" y="235"/>
                  </a:cubicBezTo>
                  <a:cubicBezTo>
                    <a:pt x="82" y="229"/>
                    <a:pt x="82" y="223"/>
                    <a:pt x="82" y="217"/>
                  </a:cubicBezTo>
                  <a:cubicBezTo>
                    <a:pt x="82" y="203"/>
                    <a:pt x="82" y="190"/>
                    <a:pt x="82" y="177"/>
                  </a:cubicBezTo>
                  <a:cubicBezTo>
                    <a:pt x="82" y="168"/>
                    <a:pt x="82" y="159"/>
                    <a:pt x="81" y="148"/>
                  </a:cubicBezTo>
                  <a:cubicBezTo>
                    <a:pt x="79" y="156"/>
                    <a:pt x="80" y="163"/>
                    <a:pt x="79" y="169"/>
                  </a:cubicBezTo>
                  <a:cubicBezTo>
                    <a:pt x="76" y="180"/>
                    <a:pt x="77" y="193"/>
                    <a:pt x="78" y="204"/>
                  </a:cubicBezTo>
                  <a:cubicBezTo>
                    <a:pt x="79" y="217"/>
                    <a:pt x="78" y="228"/>
                    <a:pt x="75" y="238"/>
                  </a:cubicBezTo>
                  <a:cubicBezTo>
                    <a:pt x="71" y="247"/>
                    <a:pt x="73" y="252"/>
                    <a:pt x="76" y="259"/>
                  </a:cubicBezTo>
                  <a:cubicBezTo>
                    <a:pt x="77" y="261"/>
                    <a:pt x="78" y="262"/>
                    <a:pt x="79" y="264"/>
                  </a:cubicBezTo>
                  <a:cubicBezTo>
                    <a:pt x="82" y="269"/>
                    <a:pt x="83" y="278"/>
                    <a:pt x="80" y="283"/>
                  </a:cubicBezTo>
                  <a:cubicBezTo>
                    <a:pt x="79" y="287"/>
                    <a:pt x="78" y="291"/>
                    <a:pt x="76" y="294"/>
                  </a:cubicBezTo>
                  <a:cubicBezTo>
                    <a:pt x="74" y="295"/>
                    <a:pt x="74" y="287"/>
                    <a:pt x="71" y="290"/>
                  </a:cubicBezTo>
                  <a:cubicBezTo>
                    <a:pt x="71" y="301"/>
                    <a:pt x="71" y="312"/>
                    <a:pt x="71" y="324"/>
                  </a:cubicBezTo>
                  <a:cubicBezTo>
                    <a:pt x="71" y="324"/>
                    <a:pt x="70" y="324"/>
                    <a:pt x="70" y="325"/>
                  </a:cubicBezTo>
                  <a:cubicBezTo>
                    <a:pt x="68" y="323"/>
                    <a:pt x="70" y="318"/>
                    <a:pt x="67" y="317"/>
                  </a:cubicBezTo>
                  <a:cubicBezTo>
                    <a:pt x="67" y="324"/>
                    <a:pt x="65" y="328"/>
                    <a:pt x="63" y="334"/>
                  </a:cubicBezTo>
                  <a:cubicBezTo>
                    <a:pt x="63" y="336"/>
                    <a:pt x="63" y="339"/>
                    <a:pt x="63" y="341"/>
                  </a:cubicBezTo>
                  <a:cubicBezTo>
                    <a:pt x="64" y="341"/>
                    <a:pt x="65" y="341"/>
                    <a:pt x="66" y="340"/>
                  </a:cubicBezTo>
                  <a:cubicBezTo>
                    <a:pt x="67" y="340"/>
                    <a:pt x="68" y="339"/>
                    <a:pt x="69" y="342"/>
                  </a:cubicBezTo>
                  <a:cubicBezTo>
                    <a:pt x="69" y="346"/>
                    <a:pt x="70" y="350"/>
                    <a:pt x="70" y="353"/>
                  </a:cubicBezTo>
                  <a:cubicBezTo>
                    <a:pt x="69" y="361"/>
                    <a:pt x="69" y="369"/>
                    <a:pt x="69" y="377"/>
                  </a:cubicBezTo>
                  <a:cubicBezTo>
                    <a:pt x="69" y="401"/>
                    <a:pt x="69" y="401"/>
                    <a:pt x="69" y="401"/>
                  </a:cubicBezTo>
                  <a:cubicBezTo>
                    <a:pt x="66" y="413"/>
                    <a:pt x="66" y="420"/>
                    <a:pt x="69" y="432"/>
                  </a:cubicBezTo>
                  <a:cubicBezTo>
                    <a:pt x="69" y="432"/>
                    <a:pt x="69" y="432"/>
                    <a:pt x="69" y="432"/>
                  </a:cubicBezTo>
                  <a:cubicBezTo>
                    <a:pt x="69" y="434"/>
                    <a:pt x="69" y="435"/>
                    <a:pt x="69" y="436"/>
                  </a:cubicBezTo>
                  <a:cubicBezTo>
                    <a:pt x="69" y="436"/>
                    <a:pt x="69" y="436"/>
                    <a:pt x="69" y="436"/>
                  </a:cubicBezTo>
                  <a:cubicBezTo>
                    <a:pt x="68" y="439"/>
                    <a:pt x="67" y="441"/>
                    <a:pt x="67" y="443"/>
                  </a:cubicBezTo>
                  <a:cubicBezTo>
                    <a:pt x="66" y="445"/>
                    <a:pt x="65" y="445"/>
                    <a:pt x="65" y="443"/>
                  </a:cubicBezTo>
                  <a:cubicBezTo>
                    <a:pt x="64" y="433"/>
                    <a:pt x="61" y="439"/>
                    <a:pt x="58" y="440"/>
                  </a:cubicBezTo>
                  <a:cubicBezTo>
                    <a:pt x="58" y="431"/>
                    <a:pt x="58" y="422"/>
                    <a:pt x="58" y="413"/>
                  </a:cubicBezTo>
                  <a:cubicBezTo>
                    <a:pt x="58" y="413"/>
                    <a:pt x="58" y="413"/>
                    <a:pt x="58" y="413"/>
                  </a:cubicBezTo>
                  <a:cubicBezTo>
                    <a:pt x="59" y="406"/>
                    <a:pt x="61" y="400"/>
                    <a:pt x="60" y="392"/>
                  </a:cubicBezTo>
                  <a:cubicBezTo>
                    <a:pt x="60" y="392"/>
                    <a:pt x="60" y="392"/>
                    <a:pt x="60" y="392"/>
                  </a:cubicBezTo>
                  <a:cubicBezTo>
                    <a:pt x="64" y="397"/>
                    <a:pt x="62" y="404"/>
                    <a:pt x="63" y="410"/>
                  </a:cubicBezTo>
                  <a:cubicBezTo>
                    <a:pt x="63" y="416"/>
                    <a:pt x="62" y="423"/>
                    <a:pt x="65" y="432"/>
                  </a:cubicBezTo>
                  <a:cubicBezTo>
                    <a:pt x="65" y="422"/>
                    <a:pt x="65" y="416"/>
                    <a:pt x="65" y="410"/>
                  </a:cubicBezTo>
                  <a:cubicBezTo>
                    <a:pt x="65" y="405"/>
                    <a:pt x="65" y="400"/>
                    <a:pt x="66" y="395"/>
                  </a:cubicBezTo>
                  <a:cubicBezTo>
                    <a:pt x="68" y="382"/>
                    <a:pt x="67" y="369"/>
                    <a:pt x="67" y="355"/>
                  </a:cubicBezTo>
                  <a:cubicBezTo>
                    <a:pt x="67" y="354"/>
                    <a:pt x="66" y="352"/>
                    <a:pt x="65" y="351"/>
                  </a:cubicBezTo>
                  <a:cubicBezTo>
                    <a:pt x="64" y="350"/>
                    <a:pt x="63" y="353"/>
                    <a:pt x="63" y="355"/>
                  </a:cubicBezTo>
                  <a:cubicBezTo>
                    <a:pt x="64" y="363"/>
                    <a:pt x="62" y="369"/>
                    <a:pt x="58" y="373"/>
                  </a:cubicBezTo>
                  <a:cubicBezTo>
                    <a:pt x="57" y="372"/>
                    <a:pt x="56" y="363"/>
                    <a:pt x="53" y="369"/>
                  </a:cubicBezTo>
                  <a:cubicBezTo>
                    <a:pt x="52" y="371"/>
                    <a:pt x="51" y="370"/>
                    <a:pt x="50" y="368"/>
                  </a:cubicBezTo>
                  <a:cubicBezTo>
                    <a:pt x="50" y="361"/>
                    <a:pt x="50" y="355"/>
                    <a:pt x="51" y="348"/>
                  </a:cubicBezTo>
                  <a:cubicBezTo>
                    <a:pt x="53" y="340"/>
                    <a:pt x="52" y="332"/>
                    <a:pt x="52" y="323"/>
                  </a:cubicBezTo>
                  <a:cubicBezTo>
                    <a:pt x="52" y="320"/>
                    <a:pt x="51" y="320"/>
                    <a:pt x="50" y="321"/>
                  </a:cubicBezTo>
                  <a:cubicBezTo>
                    <a:pt x="50" y="322"/>
                    <a:pt x="50" y="325"/>
                    <a:pt x="48" y="324"/>
                  </a:cubicBezTo>
                  <a:cubicBezTo>
                    <a:pt x="48" y="318"/>
                    <a:pt x="48" y="312"/>
                    <a:pt x="49" y="306"/>
                  </a:cubicBezTo>
                  <a:cubicBezTo>
                    <a:pt x="50" y="299"/>
                    <a:pt x="50" y="292"/>
                    <a:pt x="51" y="285"/>
                  </a:cubicBezTo>
                  <a:cubicBezTo>
                    <a:pt x="51" y="282"/>
                    <a:pt x="52" y="280"/>
                    <a:pt x="53" y="280"/>
                  </a:cubicBezTo>
                  <a:cubicBezTo>
                    <a:pt x="56" y="279"/>
                    <a:pt x="57" y="277"/>
                    <a:pt x="56" y="273"/>
                  </a:cubicBezTo>
                  <a:cubicBezTo>
                    <a:pt x="54" y="254"/>
                    <a:pt x="51" y="235"/>
                    <a:pt x="52" y="215"/>
                  </a:cubicBezTo>
                  <a:cubicBezTo>
                    <a:pt x="52" y="214"/>
                    <a:pt x="51" y="213"/>
                    <a:pt x="51" y="213"/>
                  </a:cubicBezTo>
                  <a:cubicBezTo>
                    <a:pt x="50" y="213"/>
                    <a:pt x="49" y="214"/>
                    <a:pt x="49" y="215"/>
                  </a:cubicBezTo>
                  <a:cubicBezTo>
                    <a:pt x="49" y="219"/>
                    <a:pt x="49" y="224"/>
                    <a:pt x="49" y="228"/>
                  </a:cubicBezTo>
                  <a:cubicBezTo>
                    <a:pt x="49" y="231"/>
                    <a:pt x="49" y="234"/>
                    <a:pt x="48" y="236"/>
                  </a:cubicBezTo>
                  <a:cubicBezTo>
                    <a:pt x="48" y="238"/>
                    <a:pt x="48" y="242"/>
                    <a:pt x="46" y="241"/>
                  </a:cubicBezTo>
                  <a:cubicBezTo>
                    <a:pt x="46" y="233"/>
                    <a:pt x="46" y="225"/>
                    <a:pt x="45" y="216"/>
                  </a:cubicBezTo>
                  <a:cubicBezTo>
                    <a:pt x="43" y="221"/>
                    <a:pt x="44" y="226"/>
                    <a:pt x="44" y="229"/>
                  </a:cubicBezTo>
                  <a:cubicBezTo>
                    <a:pt x="41" y="240"/>
                    <a:pt x="41" y="251"/>
                    <a:pt x="41" y="262"/>
                  </a:cubicBezTo>
                  <a:cubicBezTo>
                    <a:pt x="42" y="267"/>
                    <a:pt x="41" y="271"/>
                    <a:pt x="40" y="275"/>
                  </a:cubicBezTo>
                  <a:cubicBezTo>
                    <a:pt x="39" y="280"/>
                    <a:pt x="41" y="284"/>
                    <a:pt x="43" y="286"/>
                  </a:cubicBezTo>
                  <a:cubicBezTo>
                    <a:pt x="45" y="283"/>
                    <a:pt x="43" y="277"/>
                    <a:pt x="46" y="273"/>
                  </a:cubicBezTo>
                  <a:cubicBezTo>
                    <a:pt x="46" y="281"/>
                    <a:pt x="46" y="289"/>
                    <a:pt x="45" y="297"/>
                  </a:cubicBezTo>
                  <a:cubicBezTo>
                    <a:pt x="45" y="298"/>
                    <a:pt x="44" y="300"/>
                    <a:pt x="44" y="301"/>
                  </a:cubicBezTo>
                  <a:cubicBezTo>
                    <a:pt x="44" y="301"/>
                    <a:pt x="44" y="301"/>
                    <a:pt x="44" y="301"/>
                  </a:cubicBezTo>
                  <a:cubicBezTo>
                    <a:pt x="43" y="303"/>
                    <a:pt x="43" y="304"/>
                    <a:pt x="43" y="306"/>
                  </a:cubicBezTo>
                  <a:cubicBezTo>
                    <a:pt x="43" y="304"/>
                    <a:pt x="43" y="303"/>
                    <a:pt x="44" y="301"/>
                  </a:cubicBezTo>
                  <a:cubicBezTo>
                    <a:pt x="43" y="299"/>
                    <a:pt x="41" y="297"/>
                    <a:pt x="40" y="299"/>
                  </a:cubicBezTo>
                  <a:cubicBezTo>
                    <a:pt x="35" y="310"/>
                    <a:pt x="38" y="331"/>
                    <a:pt x="42" y="336"/>
                  </a:cubicBezTo>
                  <a:cubicBezTo>
                    <a:pt x="45" y="340"/>
                    <a:pt x="46" y="345"/>
                    <a:pt x="46" y="352"/>
                  </a:cubicBezTo>
                  <a:cubicBezTo>
                    <a:pt x="42" y="347"/>
                    <a:pt x="40" y="353"/>
                    <a:pt x="36" y="353"/>
                  </a:cubicBezTo>
                  <a:cubicBezTo>
                    <a:pt x="37" y="358"/>
                    <a:pt x="39" y="361"/>
                    <a:pt x="39" y="365"/>
                  </a:cubicBezTo>
                  <a:cubicBezTo>
                    <a:pt x="40" y="370"/>
                    <a:pt x="39" y="373"/>
                    <a:pt x="35" y="377"/>
                  </a:cubicBezTo>
                  <a:cubicBezTo>
                    <a:pt x="33" y="377"/>
                    <a:pt x="31" y="379"/>
                    <a:pt x="31" y="383"/>
                  </a:cubicBezTo>
                  <a:cubicBezTo>
                    <a:pt x="31" y="390"/>
                    <a:pt x="30" y="394"/>
                    <a:pt x="27" y="397"/>
                  </a:cubicBezTo>
                  <a:cubicBezTo>
                    <a:pt x="25" y="395"/>
                    <a:pt x="23" y="393"/>
                    <a:pt x="22" y="395"/>
                  </a:cubicBezTo>
                  <a:cubicBezTo>
                    <a:pt x="19" y="399"/>
                    <a:pt x="16" y="397"/>
                    <a:pt x="13" y="398"/>
                  </a:cubicBezTo>
                  <a:cubicBezTo>
                    <a:pt x="11" y="398"/>
                    <a:pt x="10" y="397"/>
                    <a:pt x="10" y="394"/>
                  </a:cubicBezTo>
                  <a:cubicBezTo>
                    <a:pt x="10" y="392"/>
                    <a:pt x="9" y="390"/>
                    <a:pt x="8" y="392"/>
                  </a:cubicBezTo>
                  <a:cubicBezTo>
                    <a:pt x="7" y="392"/>
                    <a:pt x="7" y="394"/>
                    <a:pt x="7" y="395"/>
                  </a:cubicBezTo>
                  <a:cubicBezTo>
                    <a:pt x="7" y="399"/>
                    <a:pt x="7" y="402"/>
                    <a:pt x="7" y="406"/>
                  </a:cubicBezTo>
                  <a:cubicBezTo>
                    <a:pt x="7" y="407"/>
                    <a:pt x="8" y="410"/>
                    <a:pt x="9" y="410"/>
                  </a:cubicBezTo>
                  <a:cubicBezTo>
                    <a:pt x="10" y="411"/>
                    <a:pt x="12" y="411"/>
                    <a:pt x="11" y="416"/>
                  </a:cubicBezTo>
                  <a:cubicBezTo>
                    <a:pt x="9" y="428"/>
                    <a:pt x="9" y="440"/>
                    <a:pt x="7" y="451"/>
                  </a:cubicBezTo>
                  <a:cubicBezTo>
                    <a:pt x="6" y="460"/>
                    <a:pt x="9" y="468"/>
                    <a:pt x="7" y="476"/>
                  </a:cubicBezTo>
                  <a:cubicBezTo>
                    <a:pt x="5" y="482"/>
                    <a:pt x="6" y="489"/>
                    <a:pt x="6" y="496"/>
                  </a:cubicBezTo>
                  <a:cubicBezTo>
                    <a:pt x="6" y="496"/>
                    <a:pt x="6" y="496"/>
                    <a:pt x="6" y="496"/>
                  </a:cubicBezTo>
                  <a:cubicBezTo>
                    <a:pt x="6" y="498"/>
                    <a:pt x="6" y="500"/>
                    <a:pt x="6" y="502"/>
                  </a:cubicBezTo>
                  <a:cubicBezTo>
                    <a:pt x="6" y="513"/>
                    <a:pt x="6" y="513"/>
                    <a:pt x="0" y="525"/>
                  </a:cubicBezTo>
                  <a:cubicBezTo>
                    <a:pt x="0" y="526"/>
                    <a:pt x="0" y="526"/>
                    <a:pt x="0" y="527"/>
                  </a:cubicBezTo>
                  <a:cubicBezTo>
                    <a:pt x="0" y="529"/>
                    <a:pt x="0" y="531"/>
                    <a:pt x="0" y="532"/>
                  </a:cubicBezTo>
                  <a:cubicBezTo>
                    <a:pt x="0" y="533"/>
                    <a:pt x="1" y="533"/>
                    <a:pt x="2" y="532"/>
                  </a:cubicBezTo>
                  <a:cubicBezTo>
                    <a:pt x="3" y="532"/>
                    <a:pt x="4" y="530"/>
                    <a:pt x="5" y="531"/>
                  </a:cubicBezTo>
                  <a:cubicBezTo>
                    <a:pt x="6" y="537"/>
                    <a:pt x="5" y="544"/>
                    <a:pt x="8" y="550"/>
                  </a:cubicBezTo>
                  <a:cubicBezTo>
                    <a:pt x="10" y="556"/>
                    <a:pt x="7" y="562"/>
                    <a:pt x="8" y="569"/>
                  </a:cubicBezTo>
                  <a:cubicBezTo>
                    <a:pt x="8" y="575"/>
                    <a:pt x="8" y="582"/>
                    <a:pt x="8" y="589"/>
                  </a:cubicBezTo>
                  <a:cubicBezTo>
                    <a:pt x="8" y="593"/>
                    <a:pt x="8" y="597"/>
                    <a:pt x="8" y="601"/>
                  </a:cubicBezTo>
                  <a:cubicBezTo>
                    <a:pt x="8" y="603"/>
                    <a:pt x="8" y="606"/>
                    <a:pt x="8" y="608"/>
                  </a:cubicBezTo>
                  <a:cubicBezTo>
                    <a:pt x="7" y="612"/>
                    <a:pt x="5" y="615"/>
                    <a:pt x="5" y="619"/>
                  </a:cubicBezTo>
                  <a:cubicBezTo>
                    <a:pt x="4" y="624"/>
                    <a:pt x="8" y="623"/>
                    <a:pt x="9" y="626"/>
                  </a:cubicBezTo>
                  <a:cubicBezTo>
                    <a:pt x="9" y="627"/>
                    <a:pt x="10" y="629"/>
                    <a:pt x="10" y="630"/>
                  </a:cubicBezTo>
                  <a:cubicBezTo>
                    <a:pt x="10" y="635"/>
                    <a:pt x="11" y="641"/>
                    <a:pt x="9" y="645"/>
                  </a:cubicBezTo>
                  <a:cubicBezTo>
                    <a:pt x="6" y="651"/>
                    <a:pt x="5" y="658"/>
                    <a:pt x="6" y="665"/>
                  </a:cubicBezTo>
                  <a:cubicBezTo>
                    <a:pt x="7" y="668"/>
                    <a:pt x="6" y="669"/>
                    <a:pt x="5" y="671"/>
                  </a:cubicBezTo>
                  <a:cubicBezTo>
                    <a:pt x="2" y="675"/>
                    <a:pt x="2" y="677"/>
                    <a:pt x="5" y="678"/>
                  </a:cubicBezTo>
                  <a:cubicBezTo>
                    <a:pt x="7" y="680"/>
                    <a:pt x="8" y="680"/>
                    <a:pt x="9" y="685"/>
                  </a:cubicBezTo>
                  <a:cubicBezTo>
                    <a:pt x="10" y="692"/>
                    <a:pt x="10" y="699"/>
                    <a:pt x="13" y="705"/>
                  </a:cubicBezTo>
                  <a:cubicBezTo>
                    <a:pt x="14" y="707"/>
                    <a:pt x="12" y="709"/>
                    <a:pt x="11" y="709"/>
                  </a:cubicBezTo>
                  <a:cubicBezTo>
                    <a:pt x="10" y="709"/>
                    <a:pt x="9" y="709"/>
                    <a:pt x="8" y="710"/>
                  </a:cubicBezTo>
                  <a:cubicBezTo>
                    <a:pt x="7" y="711"/>
                    <a:pt x="7" y="712"/>
                    <a:pt x="7" y="713"/>
                  </a:cubicBezTo>
                  <a:cubicBezTo>
                    <a:pt x="6" y="715"/>
                    <a:pt x="7" y="717"/>
                    <a:pt x="8" y="717"/>
                  </a:cubicBezTo>
                  <a:cubicBezTo>
                    <a:pt x="11" y="717"/>
                    <a:pt x="13" y="715"/>
                    <a:pt x="13" y="723"/>
                  </a:cubicBezTo>
                  <a:cubicBezTo>
                    <a:pt x="13" y="726"/>
                    <a:pt x="13" y="729"/>
                    <a:pt x="15" y="729"/>
                  </a:cubicBezTo>
                  <a:cubicBezTo>
                    <a:pt x="16" y="729"/>
                    <a:pt x="17" y="727"/>
                    <a:pt x="18" y="724"/>
                  </a:cubicBezTo>
                  <a:cubicBezTo>
                    <a:pt x="19" y="722"/>
                    <a:pt x="17" y="717"/>
                    <a:pt x="20" y="714"/>
                  </a:cubicBezTo>
                  <a:cubicBezTo>
                    <a:pt x="20" y="721"/>
                    <a:pt x="21" y="727"/>
                    <a:pt x="22" y="732"/>
                  </a:cubicBezTo>
                  <a:cubicBezTo>
                    <a:pt x="23" y="737"/>
                    <a:pt x="24" y="735"/>
                    <a:pt x="26" y="733"/>
                  </a:cubicBezTo>
                  <a:cubicBezTo>
                    <a:pt x="27" y="733"/>
                    <a:pt x="28" y="734"/>
                    <a:pt x="29" y="735"/>
                  </a:cubicBezTo>
                  <a:cubicBezTo>
                    <a:pt x="31" y="740"/>
                    <a:pt x="30" y="746"/>
                    <a:pt x="27" y="750"/>
                  </a:cubicBezTo>
                  <a:cubicBezTo>
                    <a:pt x="25" y="754"/>
                    <a:pt x="25" y="756"/>
                    <a:pt x="28" y="759"/>
                  </a:cubicBezTo>
                  <a:cubicBezTo>
                    <a:pt x="30" y="761"/>
                    <a:pt x="31" y="765"/>
                    <a:pt x="31" y="770"/>
                  </a:cubicBezTo>
                  <a:cubicBezTo>
                    <a:pt x="31" y="774"/>
                    <a:pt x="31" y="778"/>
                    <a:pt x="32" y="782"/>
                  </a:cubicBezTo>
                  <a:cubicBezTo>
                    <a:pt x="33" y="789"/>
                    <a:pt x="35" y="794"/>
                    <a:pt x="39" y="794"/>
                  </a:cubicBezTo>
                  <a:cubicBezTo>
                    <a:pt x="41" y="794"/>
                    <a:pt x="44" y="796"/>
                    <a:pt x="46" y="799"/>
                  </a:cubicBezTo>
                  <a:cubicBezTo>
                    <a:pt x="46" y="799"/>
                    <a:pt x="47" y="801"/>
                    <a:pt x="47" y="802"/>
                  </a:cubicBezTo>
                  <a:cubicBezTo>
                    <a:pt x="47" y="803"/>
                    <a:pt x="46" y="804"/>
                    <a:pt x="46" y="805"/>
                  </a:cubicBezTo>
                  <a:cubicBezTo>
                    <a:pt x="44" y="806"/>
                    <a:pt x="42" y="807"/>
                    <a:pt x="41" y="808"/>
                  </a:cubicBezTo>
                  <a:cubicBezTo>
                    <a:pt x="39" y="810"/>
                    <a:pt x="36" y="805"/>
                    <a:pt x="35" y="810"/>
                  </a:cubicBezTo>
                  <a:cubicBezTo>
                    <a:pt x="35" y="815"/>
                    <a:pt x="35" y="821"/>
                    <a:pt x="35" y="826"/>
                  </a:cubicBezTo>
                  <a:cubicBezTo>
                    <a:pt x="35" y="831"/>
                    <a:pt x="35" y="836"/>
                    <a:pt x="36" y="840"/>
                  </a:cubicBezTo>
                  <a:cubicBezTo>
                    <a:pt x="37" y="848"/>
                    <a:pt x="32" y="847"/>
                    <a:pt x="31" y="851"/>
                  </a:cubicBezTo>
                  <a:cubicBezTo>
                    <a:pt x="31" y="857"/>
                    <a:pt x="31" y="862"/>
                    <a:pt x="32" y="867"/>
                  </a:cubicBezTo>
                  <a:cubicBezTo>
                    <a:pt x="33" y="870"/>
                    <a:pt x="33" y="874"/>
                    <a:pt x="32" y="877"/>
                  </a:cubicBezTo>
                  <a:cubicBezTo>
                    <a:pt x="28" y="888"/>
                    <a:pt x="34" y="894"/>
                    <a:pt x="35" y="903"/>
                  </a:cubicBezTo>
                  <a:cubicBezTo>
                    <a:pt x="36" y="905"/>
                    <a:pt x="39" y="905"/>
                    <a:pt x="41" y="906"/>
                  </a:cubicBezTo>
                  <a:cubicBezTo>
                    <a:pt x="43" y="907"/>
                    <a:pt x="43" y="910"/>
                    <a:pt x="41" y="912"/>
                  </a:cubicBezTo>
                  <a:cubicBezTo>
                    <a:pt x="40" y="913"/>
                    <a:pt x="39" y="915"/>
                    <a:pt x="39" y="915"/>
                  </a:cubicBezTo>
                  <a:cubicBezTo>
                    <a:pt x="34" y="914"/>
                    <a:pt x="35" y="919"/>
                    <a:pt x="36" y="924"/>
                  </a:cubicBezTo>
                  <a:cubicBezTo>
                    <a:pt x="36" y="928"/>
                    <a:pt x="37" y="931"/>
                    <a:pt x="39" y="933"/>
                  </a:cubicBezTo>
                  <a:cubicBezTo>
                    <a:pt x="42" y="935"/>
                    <a:pt x="41" y="940"/>
                    <a:pt x="41" y="945"/>
                  </a:cubicBezTo>
                  <a:cubicBezTo>
                    <a:pt x="37" y="950"/>
                    <a:pt x="36" y="953"/>
                    <a:pt x="40" y="958"/>
                  </a:cubicBezTo>
                  <a:cubicBezTo>
                    <a:pt x="41" y="959"/>
                    <a:pt x="43" y="960"/>
                    <a:pt x="44" y="961"/>
                  </a:cubicBezTo>
                  <a:cubicBezTo>
                    <a:pt x="44" y="961"/>
                    <a:pt x="44" y="961"/>
                    <a:pt x="44" y="961"/>
                  </a:cubicBezTo>
                  <a:cubicBezTo>
                    <a:pt x="43" y="962"/>
                    <a:pt x="42" y="964"/>
                    <a:pt x="41" y="965"/>
                  </a:cubicBezTo>
                  <a:cubicBezTo>
                    <a:pt x="39" y="970"/>
                    <a:pt x="38" y="980"/>
                    <a:pt x="41" y="986"/>
                  </a:cubicBezTo>
                  <a:cubicBezTo>
                    <a:pt x="46" y="983"/>
                    <a:pt x="43" y="988"/>
                    <a:pt x="42" y="992"/>
                  </a:cubicBezTo>
                  <a:cubicBezTo>
                    <a:pt x="42" y="994"/>
                    <a:pt x="41" y="996"/>
                    <a:pt x="41" y="997"/>
                  </a:cubicBezTo>
                  <a:cubicBezTo>
                    <a:pt x="42" y="1005"/>
                    <a:pt x="41" y="1013"/>
                    <a:pt x="42" y="1020"/>
                  </a:cubicBezTo>
                  <a:cubicBezTo>
                    <a:pt x="42" y="1024"/>
                    <a:pt x="44" y="1025"/>
                    <a:pt x="46" y="1025"/>
                  </a:cubicBezTo>
                  <a:cubicBezTo>
                    <a:pt x="46" y="1027"/>
                    <a:pt x="47" y="1028"/>
                    <a:pt x="47" y="1030"/>
                  </a:cubicBezTo>
                  <a:cubicBezTo>
                    <a:pt x="48" y="1033"/>
                    <a:pt x="48" y="1037"/>
                    <a:pt x="51" y="1035"/>
                  </a:cubicBezTo>
                  <a:cubicBezTo>
                    <a:pt x="52" y="1034"/>
                    <a:pt x="53" y="1031"/>
                    <a:pt x="53" y="1030"/>
                  </a:cubicBezTo>
                  <a:cubicBezTo>
                    <a:pt x="52" y="1021"/>
                    <a:pt x="56" y="1012"/>
                    <a:pt x="51" y="1005"/>
                  </a:cubicBezTo>
                  <a:cubicBezTo>
                    <a:pt x="50" y="1002"/>
                    <a:pt x="50" y="999"/>
                    <a:pt x="52" y="997"/>
                  </a:cubicBezTo>
                  <a:cubicBezTo>
                    <a:pt x="51" y="992"/>
                    <a:pt x="50" y="988"/>
                    <a:pt x="52" y="983"/>
                  </a:cubicBezTo>
                  <a:cubicBezTo>
                    <a:pt x="53" y="979"/>
                    <a:pt x="54" y="974"/>
                    <a:pt x="54" y="969"/>
                  </a:cubicBezTo>
                  <a:cubicBezTo>
                    <a:pt x="54" y="969"/>
                    <a:pt x="53" y="969"/>
                    <a:pt x="53" y="970"/>
                  </a:cubicBezTo>
                  <a:cubicBezTo>
                    <a:pt x="53" y="970"/>
                    <a:pt x="52" y="971"/>
                    <a:pt x="51" y="970"/>
                  </a:cubicBezTo>
                  <a:cubicBezTo>
                    <a:pt x="52" y="970"/>
                    <a:pt x="53" y="969"/>
                    <a:pt x="54" y="969"/>
                  </a:cubicBezTo>
                  <a:cubicBezTo>
                    <a:pt x="54" y="969"/>
                    <a:pt x="54" y="969"/>
                    <a:pt x="54" y="969"/>
                  </a:cubicBezTo>
                  <a:cubicBezTo>
                    <a:pt x="55" y="968"/>
                    <a:pt x="56" y="966"/>
                    <a:pt x="56" y="965"/>
                  </a:cubicBezTo>
                  <a:cubicBezTo>
                    <a:pt x="57" y="962"/>
                    <a:pt x="56" y="959"/>
                    <a:pt x="58" y="958"/>
                  </a:cubicBezTo>
                  <a:cubicBezTo>
                    <a:pt x="58" y="962"/>
                    <a:pt x="58" y="967"/>
                    <a:pt x="61" y="969"/>
                  </a:cubicBezTo>
                  <a:cubicBezTo>
                    <a:pt x="61" y="969"/>
                    <a:pt x="61" y="969"/>
                    <a:pt x="61" y="969"/>
                  </a:cubicBezTo>
                  <a:cubicBezTo>
                    <a:pt x="62" y="969"/>
                    <a:pt x="64" y="965"/>
                    <a:pt x="65" y="969"/>
                  </a:cubicBezTo>
                  <a:cubicBezTo>
                    <a:pt x="65" y="970"/>
                    <a:pt x="65" y="972"/>
                    <a:pt x="65" y="973"/>
                  </a:cubicBezTo>
                  <a:cubicBezTo>
                    <a:pt x="65" y="980"/>
                    <a:pt x="65" y="987"/>
                    <a:pt x="60" y="989"/>
                  </a:cubicBezTo>
                  <a:cubicBezTo>
                    <a:pt x="57" y="990"/>
                    <a:pt x="56" y="996"/>
                    <a:pt x="56" y="1002"/>
                  </a:cubicBezTo>
                  <a:cubicBezTo>
                    <a:pt x="56" y="1012"/>
                    <a:pt x="57" y="1021"/>
                    <a:pt x="60" y="1030"/>
                  </a:cubicBezTo>
                  <a:cubicBezTo>
                    <a:pt x="62" y="1034"/>
                    <a:pt x="62" y="1039"/>
                    <a:pt x="62" y="1044"/>
                  </a:cubicBezTo>
                  <a:cubicBezTo>
                    <a:pt x="62" y="1050"/>
                    <a:pt x="62" y="1055"/>
                    <a:pt x="62" y="1060"/>
                  </a:cubicBezTo>
                  <a:cubicBezTo>
                    <a:pt x="62" y="1060"/>
                    <a:pt x="62" y="1060"/>
                    <a:pt x="62" y="1060"/>
                  </a:cubicBezTo>
                  <a:cubicBezTo>
                    <a:pt x="60" y="1057"/>
                    <a:pt x="58" y="1058"/>
                    <a:pt x="56" y="1060"/>
                  </a:cubicBezTo>
                  <a:cubicBezTo>
                    <a:pt x="56" y="1050"/>
                    <a:pt x="56" y="1050"/>
                    <a:pt x="51" y="1051"/>
                  </a:cubicBezTo>
                  <a:cubicBezTo>
                    <a:pt x="46" y="1052"/>
                    <a:pt x="46" y="1052"/>
                    <a:pt x="47" y="1063"/>
                  </a:cubicBezTo>
                  <a:cubicBezTo>
                    <a:pt x="48" y="1066"/>
                    <a:pt x="48" y="1069"/>
                    <a:pt x="48" y="1072"/>
                  </a:cubicBezTo>
                  <a:cubicBezTo>
                    <a:pt x="44" y="1070"/>
                    <a:pt x="44" y="1070"/>
                    <a:pt x="44" y="1077"/>
                  </a:cubicBezTo>
                  <a:cubicBezTo>
                    <a:pt x="44" y="1078"/>
                    <a:pt x="44" y="1079"/>
                    <a:pt x="44" y="1081"/>
                  </a:cubicBezTo>
                  <a:cubicBezTo>
                    <a:pt x="44" y="1091"/>
                    <a:pt x="44" y="1101"/>
                    <a:pt x="45" y="1112"/>
                  </a:cubicBezTo>
                  <a:cubicBezTo>
                    <a:pt x="46" y="1125"/>
                    <a:pt x="49" y="1137"/>
                    <a:pt x="48" y="1151"/>
                  </a:cubicBezTo>
                  <a:cubicBezTo>
                    <a:pt x="47" y="1158"/>
                    <a:pt x="46" y="1166"/>
                    <a:pt x="52" y="1167"/>
                  </a:cubicBezTo>
                  <a:cubicBezTo>
                    <a:pt x="52" y="1167"/>
                    <a:pt x="52" y="1168"/>
                    <a:pt x="52" y="1168"/>
                  </a:cubicBezTo>
                  <a:cubicBezTo>
                    <a:pt x="55" y="1178"/>
                    <a:pt x="55" y="1187"/>
                    <a:pt x="53" y="1197"/>
                  </a:cubicBezTo>
                  <a:cubicBezTo>
                    <a:pt x="53" y="1197"/>
                    <a:pt x="52" y="1198"/>
                    <a:pt x="52" y="1198"/>
                  </a:cubicBezTo>
                  <a:cubicBezTo>
                    <a:pt x="52" y="1198"/>
                    <a:pt x="51" y="1197"/>
                    <a:pt x="51" y="1197"/>
                  </a:cubicBezTo>
                  <a:cubicBezTo>
                    <a:pt x="50" y="1195"/>
                    <a:pt x="50" y="1192"/>
                    <a:pt x="51" y="1190"/>
                  </a:cubicBezTo>
                  <a:cubicBezTo>
                    <a:pt x="52" y="1184"/>
                    <a:pt x="51" y="1179"/>
                    <a:pt x="48" y="1173"/>
                  </a:cubicBezTo>
                  <a:cubicBezTo>
                    <a:pt x="48" y="1185"/>
                    <a:pt x="49" y="1196"/>
                    <a:pt x="46" y="1204"/>
                  </a:cubicBezTo>
                  <a:cubicBezTo>
                    <a:pt x="45" y="1205"/>
                    <a:pt x="46" y="1207"/>
                    <a:pt x="46" y="1208"/>
                  </a:cubicBezTo>
                  <a:cubicBezTo>
                    <a:pt x="49" y="1216"/>
                    <a:pt x="49" y="1223"/>
                    <a:pt x="46" y="1231"/>
                  </a:cubicBezTo>
                  <a:cubicBezTo>
                    <a:pt x="45" y="1232"/>
                    <a:pt x="45" y="1234"/>
                    <a:pt x="46" y="1234"/>
                  </a:cubicBezTo>
                  <a:cubicBezTo>
                    <a:pt x="49" y="1239"/>
                    <a:pt x="49" y="1249"/>
                    <a:pt x="53" y="1253"/>
                  </a:cubicBezTo>
                  <a:cubicBezTo>
                    <a:pt x="57" y="1255"/>
                    <a:pt x="56" y="1262"/>
                    <a:pt x="56" y="1268"/>
                  </a:cubicBezTo>
                  <a:cubicBezTo>
                    <a:pt x="55" y="1266"/>
                    <a:pt x="54" y="1264"/>
                    <a:pt x="53" y="1264"/>
                  </a:cubicBezTo>
                  <a:cubicBezTo>
                    <a:pt x="52" y="1263"/>
                    <a:pt x="52" y="1267"/>
                    <a:pt x="52" y="1268"/>
                  </a:cubicBezTo>
                  <a:cubicBezTo>
                    <a:pt x="52" y="1279"/>
                    <a:pt x="53" y="1289"/>
                    <a:pt x="51" y="1300"/>
                  </a:cubicBezTo>
                  <a:cubicBezTo>
                    <a:pt x="50" y="1301"/>
                    <a:pt x="50" y="1302"/>
                    <a:pt x="51" y="1304"/>
                  </a:cubicBezTo>
                  <a:cubicBezTo>
                    <a:pt x="54" y="1315"/>
                    <a:pt x="52" y="1327"/>
                    <a:pt x="51" y="1338"/>
                  </a:cubicBezTo>
                  <a:cubicBezTo>
                    <a:pt x="50" y="1349"/>
                    <a:pt x="50" y="1360"/>
                    <a:pt x="51" y="1371"/>
                  </a:cubicBezTo>
                  <a:cubicBezTo>
                    <a:pt x="54" y="1396"/>
                    <a:pt x="52" y="1422"/>
                    <a:pt x="56" y="1447"/>
                  </a:cubicBezTo>
                  <a:cubicBezTo>
                    <a:pt x="54" y="1462"/>
                    <a:pt x="60" y="1476"/>
                    <a:pt x="57" y="1492"/>
                  </a:cubicBezTo>
                  <a:cubicBezTo>
                    <a:pt x="57" y="1492"/>
                    <a:pt x="57" y="1493"/>
                    <a:pt x="57" y="1493"/>
                  </a:cubicBezTo>
                  <a:cubicBezTo>
                    <a:pt x="61" y="1510"/>
                    <a:pt x="61" y="1528"/>
                    <a:pt x="63" y="1545"/>
                  </a:cubicBezTo>
                  <a:cubicBezTo>
                    <a:pt x="64" y="1549"/>
                    <a:pt x="66" y="1551"/>
                    <a:pt x="65" y="1557"/>
                  </a:cubicBezTo>
                  <a:cubicBezTo>
                    <a:pt x="64" y="1572"/>
                    <a:pt x="64" y="1587"/>
                    <a:pt x="65" y="1602"/>
                  </a:cubicBezTo>
                  <a:cubicBezTo>
                    <a:pt x="65" y="1602"/>
                    <a:pt x="65" y="1602"/>
                    <a:pt x="65" y="1602"/>
                  </a:cubicBezTo>
                  <a:cubicBezTo>
                    <a:pt x="65" y="1602"/>
                    <a:pt x="65" y="1602"/>
                    <a:pt x="65" y="1602"/>
                  </a:cubicBezTo>
                  <a:cubicBezTo>
                    <a:pt x="65" y="1603"/>
                    <a:pt x="65" y="1604"/>
                    <a:pt x="65" y="1605"/>
                  </a:cubicBezTo>
                  <a:cubicBezTo>
                    <a:pt x="63" y="1615"/>
                    <a:pt x="61" y="1626"/>
                    <a:pt x="63" y="1637"/>
                  </a:cubicBezTo>
                  <a:cubicBezTo>
                    <a:pt x="65" y="1650"/>
                    <a:pt x="65" y="1663"/>
                    <a:pt x="65" y="1676"/>
                  </a:cubicBezTo>
                  <a:cubicBezTo>
                    <a:pt x="65" y="1680"/>
                    <a:pt x="65" y="1685"/>
                    <a:pt x="66" y="1687"/>
                  </a:cubicBezTo>
                  <a:cubicBezTo>
                    <a:pt x="69" y="1695"/>
                    <a:pt x="68" y="1703"/>
                    <a:pt x="69" y="1711"/>
                  </a:cubicBezTo>
                  <a:cubicBezTo>
                    <a:pt x="70" y="1721"/>
                    <a:pt x="69" y="1732"/>
                    <a:pt x="73" y="1741"/>
                  </a:cubicBezTo>
                  <a:cubicBezTo>
                    <a:pt x="72" y="1743"/>
                    <a:pt x="71" y="1746"/>
                    <a:pt x="72" y="1750"/>
                  </a:cubicBezTo>
                  <a:cubicBezTo>
                    <a:pt x="73" y="1757"/>
                    <a:pt x="73" y="1765"/>
                    <a:pt x="74" y="1772"/>
                  </a:cubicBezTo>
                  <a:cubicBezTo>
                    <a:pt x="79" y="1769"/>
                    <a:pt x="79" y="1770"/>
                    <a:pt x="79" y="1777"/>
                  </a:cubicBezTo>
                  <a:cubicBezTo>
                    <a:pt x="79" y="1782"/>
                    <a:pt x="79" y="1787"/>
                    <a:pt x="79" y="1792"/>
                  </a:cubicBezTo>
                  <a:cubicBezTo>
                    <a:pt x="84" y="1798"/>
                    <a:pt x="78" y="1809"/>
                    <a:pt x="83" y="1815"/>
                  </a:cubicBezTo>
                  <a:cubicBezTo>
                    <a:pt x="83" y="1816"/>
                    <a:pt x="82" y="1818"/>
                    <a:pt x="81" y="1819"/>
                  </a:cubicBezTo>
                  <a:cubicBezTo>
                    <a:pt x="80" y="1821"/>
                    <a:pt x="79" y="1822"/>
                    <a:pt x="78" y="1822"/>
                  </a:cubicBezTo>
                  <a:cubicBezTo>
                    <a:pt x="76" y="1823"/>
                    <a:pt x="76" y="1825"/>
                    <a:pt x="76" y="1828"/>
                  </a:cubicBezTo>
                  <a:cubicBezTo>
                    <a:pt x="76" y="1830"/>
                    <a:pt x="76" y="1834"/>
                    <a:pt x="78" y="1834"/>
                  </a:cubicBezTo>
                  <a:cubicBezTo>
                    <a:pt x="80" y="1834"/>
                    <a:pt x="81" y="1836"/>
                    <a:pt x="81" y="1841"/>
                  </a:cubicBezTo>
                  <a:cubicBezTo>
                    <a:pt x="82" y="1846"/>
                    <a:pt x="83" y="1852"/>
                    <a:pt x="80" y="1857"/>
                  </a:cubicBezTo>
                  <a:cubicBezTo>
                    <a:pt x="79" y="1859"/>
                    <a:pt x="80" y="1862"/>
                    <a:pt x="80" y="1865"/>
                  </a:cubicBezTo>
                  <a:cubicBezTo>
                    <a:pt x="80" y="1871"/>
                    <a:pt x="80" y="1878"/>
                    <a:pt x="81" y="1884"/>
                  </a:cubicBezTo>
                  <a:cubicBezTo>
                    <a:pt x="81" y="1888"/>
                    <a:pt x="82" y="1894"/>
                    <a:pt x="80" y="1895"/>
                  </a:cubicBezTo>
                  <a:cubicBezTo>
                    <a:pt x="77" y="1896"/>
                    <a:pt x="78" y="1890"/>
                    <a:pt x="78" y="1887"/>
                  </a:cubicBezTo>
                  <a:cubicBezTo>
                    <a:pt x="77" y="1881"/>
                    <a:pt x="76" y="1875"/>
                    <a:pt x="75" y="1870"/>
                  </a:cubicBezTo>
                  <a:cubicBezTo>
                    <a:pt x="75" y="1861"/>
                    <a:pt x="72" y="1854"/>
                    <a:pt x="70" y="1846"/>
                  </a:cubicBezTo>
                  <a:cubicBezTo>
                    <a:pt x="69" y="1838"/>
                    <a:pt x="70" y="1829"/>
                    <a:pt x="67" y="1822"/>
                  </a:cubicBezTo>
                  <a:cubicBezTo>
                    <a:pt x="66" y="1824"/>
                    <a:pt x="67" y="1827"/>
                    <a:pt x="67" y="1829"/>
                  </a:cubicBezTo>
                  <a:cubicBezTo>
                    <a:pt x="67" y="1836"/>
                    <a:pt x="67" y="1844"/>
                    <a:pt x="67" y="1851"/>
                  </a:cubicBezTo>
                  <a:cubicBezTo>
                    <a:pt x="67" y="1851"/>
                    <a:pt x="66" y="1852"/>
                    <a:pt x="65" y="1852"/>
                  </a:cubicBezTo>
                  <a:cubicBezTo>
                    <a:pt x="65" y="1852"/>
                    <a:pt x="65" y="1851"/>
                    <a:pt x="65" y="1851"/>
                  </a:cubicBezTo>
                  <a:cubicBezTo>
                    <a:pt x="64" y="1849"/>
                    <a:pt x="64" y="1845"/>
                    <a:pt x="62" y="1848"/>
                  </a:cubicBezTo>
                  <a:cubicBezTo>
                    <a:pt x="61" y="1850"/>
                    <a:pt x="61" y="1854"/>
                    <a:pt x="60" y="1855"/>
                  </a:cubicBezTo>
                  <a:cubicBezTo>
                    <a:pt x="57" y="1857"/>
                    <a:pt x="57" y="1861"/>
                    <a:pt x="58" y="1866"/>
                  </a:cubicBezTo>
                  <a:cubicBezTo>
                    <a:pt x="58" y="1868"/>
                    <a:pt x="58" y="1870"/>
                    <a:pt x="58" y="1872"/>
                  </a:cubicBezTo>
                  <a:cubicBezTo>
                    <a:pt x="57" y="1874"/>
                    <a:pt x="56" y="1874"/>
                    <a:pt x="55" y="1874"/>
                  </a:cubicBezTo>
                  <a:cubicBezTo>
                    <a:pt x="53" y="1872"/>
                    <a:pt x="52" y="1870"/>
                    <a:pt x="53" y="1866"/>
                  </a:cubicBezTo>
                  <a:cubicBezTo>
                    <a:pt x="53" y="1862"/>
                    <a:pt x="53" y="1858"/>
                    <a:pt x="50" y="1857"/>
                  </a:cubicBezTo>
                  <a:cubicBezTo>
                    <a:pt x="48" y="1855"/>
                    <a:pt x="47" y="1853"/>
                    <a:pt x="46" y="1849"/>
                  </a:cubicBezTo>
                  <a:cubicBezTo>
                    <a:pt x="44" y="1838"/>
                    <a:pt x="39" y="1839"/>
                    <a:pt x="35" y="1841"/>
                  </a:cubicBezTo>
                  <a:cubicBezTo>
                    <a:pt x="37" y="1854"/>
                    <a:pt x="39" y="1866"/>
                    <a:pt x="43" y="1876"/>
                  </a:cubicBezTo>
                  <a:cubicBezTo>
                    <a:pt x="46" y="1884"/>
                    <a:pt x="47" y="1892"/>
                    <a:pt x="45" y="1901"/>
                  </a:cubicBezTo>
                  <a:cubicBezTo>
                    <a:pt x="46" y="1901"/>
                    <a:pt x="52" y="1903"/>
                    <a:pt x="52" y="1903"/>
                  </a:cubicBezTo>
                  <a:cubicBezTo>
                    <a:pt x="52" y="1903"/>
                    <a:pt x="52" y="1903"/>
                    <a:pt x="52" y="1903"/>
                  </a:cubicBezTo>
                  <a:cubicBezTo>
                    <a:pt x="52" y="1903"/>
                    <a:pt x="52" y="1903"/>
                    <a:pt x="52" y="1903"/>
                  </a:cubicBezTo>
                  <a:cubicBezTo>
                    <a:pt x="52" y="1905"/>
                    <a:pt x="52" y="1907"/>
                    <a:pt x="53" y="1909"/>
                  </a:cubicBezTo>
                  <a:cubicBezTo>
                    <a:pt x="55" y="1916"/>
                    <a:pt x="58" y="1922"/>
                    <a:pt x="57" y="1932"/>
                  </a:cubicBezTo>
                  <a:cubicBezTo>
                    <a:pt x="57" y="1935"/>
                    <a:pt x="58" y="1940"/>
                    <a:pt x="60" y="1941"/>
                  </a:cubicBezTo>
                  <a:cubicBezTo>
                    <a:pt x="62" y="1942"/>
                    <a:pt x="63" y="1944"/>
                    <a:pt x="63" y="1947"/>
                  </a:cubicBezTo>
                  <a:cubicBezTo>
                    <a:pt x="62" y="1950"/>
                    <a:pt x="62" y="1953"/>
                    <a:pt x="62" y="1957"/>
                  </a:cubicBezTo>
                  <a:cubicBezTo>
                    <a:pt x="62" y="1962"/>
                    <a:pt x="59" y="1956"/>
                    <a:pt x="59" y="1959"/>
                  </a:cubicBezTo>
                  <a:cubicBezTo>
                    <a:pt x="58" y="1965"/>
                    <a:pt x="58" y="1969"/>
                    <a:pt x="56" y="1973"/>
                  </a:cubicBezTo>
                  <a:cubicBezTo>
                    <a:pt x="55" y="1975"/>
                    <a:pt x="55" y="1977"/>
                    <a:pt x="57" y="1977"/>
                  </a:cubicBezTo>
                  <a:cubicBezTo>
                    <a:pt x="62" y="1980"/>
                    <a:pt x="62" y="1980"/>
                    <a:pt x="60" y="1988"/>
                  </a:cubicBezTo>
                  <a:cubicBezTo>
                    <a:pt x="59" y="1994"/>
                    <a:pt x="58" y="2000"/>
                    <a:pt x="58" y="2007"/>
                  </a:cubicBezTo>
                  <a:cubicBezTo>
                    <a:pt x="58" y="2019"/>
                    <a:pt x="58" y="2030"/>
                    <a:pt x="58" y="2042"/>
                  </a:cubicBezTo>
                  <a:cubicBezTo>
                    <a:pt x="58" y="2042"/>
                    <a:pt x="58" y="2042"/>
                    <a:pt x="58" y="2042"/>
                  </a:cubicBezTo>
                  <a:cubicBezTo>
                    <a:pt x="57" y="2042"/>
                    <a:pt x="56" y="2042"/>
                    <a:pt x="56" y="2040"/>
                  </a:cubicBezTo>
                  <a:cubicBezTo>
                    <a:pt x="56" y="2036"/>
                    <a:pt x="56" y="2033"/>
                    <a:pt x="56" y="2030"/>
                  </a:cubicBezTo>
                  <a:cubicBezTo>
                    <a:pt x="56" y="2027"/>
                    <a:pt x="56" y="2025"/>
                    <a:pt x="54" y="2025"/>
                  </a:cubicBezTo>
                  <a:cubicBezTo>
                    <a:pt x="53" y="2025"/>
                    <a:pt x="52" y="2027"/>
                    <a:pt x="52" y="2029"/>
                  </a:cubicBezTo>
                  <a:cubicBezTo>
                    <a:pt x="52" y="2037"/>
                    <a:pt x="52" y="2046"/>
                    <a:pt x="53" y="2055"/>
                  </a:cubicBezTo>
                  <a:cubicBezTo>
                    <a:pt x="54" y="2064"/>
                    <a:pt x="54" y="2074"/>
                    <a:pt x="54" y="2084"/>
                  </a:cubicBezTo>
                  <a:cubicBezTo>
                    <a:pt x="54" y="2103"/>
                    <a:pt x="54" y="2121"/>
                    <a:pt x="54" y="2140"/>
                  </a:cubicBezTo>
                  <a:cubicBezTo>
                    <a:pt x="54" y="2143"/>
                    <a:pt x="54" y="2146"/>
                    <a:pt x="55" y="2149"/>
                  </a:cubicBezTo>
                  <a:cubicBezTo>
                    <a:pt x="55" y="2150"/>
                    <a:pt x="55" y="2152"/>
                    <a:pt x="56" y="2152"/>
                  </a:cubicBezTo>
                  <a:cubicBezTo>
                    <a:pt x="57" y="2152"/>
                    <a:pt x="57" y="2151"/>
                    <a:pt x="58" y="2151"/>
                  </a:cubicBezTo>
                  <a:cubicBezTo>
                    <a:pt x="59" y="2148"/>
                    <a:pt x="60" y="2145"/>
                    <a:pt x="60" y="2142"/>
                  </a:cubicBezTo>
                  <a:cubicBezTo>
                    <a:pt x="61" y="2153"/>
                    <a:pt x="61" y="2163"/>
                    <a:pt x="62" y="2173"/>
                  </a:cubicBezTo>
                  <a:cubicBezTo>
                    <a:pt x="63" y="2183"/>
                    <a:pt x="64" y="2194"/>
                    <a:pt x="60" y="2204"/>
                  </a:cubicBezTo>
                  <a:cubicBezTo>
                    <a:pt x="58" y="2209"/>
                    <a:pt x="59" y="2216"/>
                    <a:pt x="62" y="2220"/>
                  </a:cubicBezTo>
                  <a:cubicBezTo>
                    <a:pt x="64" y="2223"/>
                    <a:pt x="65" y="2227"/>
                    <a:pt x="65" y="2232"/>
                  </a:cubicBezTo>
                  <a:cubicBezTo>
                    <a:pt x="64" y="2233"/>
                    <a:pt x="64" y="2234"/>
                    <a:pt x="63" y="2233"/>
                  </a:cubicBezTo>
                  <a:cubicBezTo>
                    <a:pt x="62" y="2232"/>
                    <a:pt x="60" y="2232"/>
                    <a:pt x="61" y="2236"/>
                  </a:cubicBezTo>
                  <a:cubicBezTo>
                    <a:pt x="63" y="2242"/>
                    <a:pt x="62" y="2251"/>
                    <a:pt x="65" y="2257"/>
                  </a:cubicBezTo>
                  <a:cubicBezTo>
                    <a:pt x="65" y="2257"/>
                    <a:pt x="65" y="2257"/>
                    <a:pt x="65" y="2257"/>
                  </a:cubicBezTo>
                  <a:cubicBezTo>
                    <a:pt x="65" y="2257"/>
                    <a:pt x="65" y="2257"/>
                    <a:pt x="65" y="2257"/>
                  </a:cubicBezTo>
                  <a:cubicBezTo>
                    <a:pt x="65" y="2257"/>
                    <a:pt x="65" y="2257"/>
                    <a:pt x="65" y="2257"/>
                  </a:cubicBezTo>
                  <a:cubicBezTo>
                    <a:pt x="66" y="2262"/>
                    <a:pt x="69" y="2263"/>
                    <a:pt x="70" y="2269"/>
                  </a:cubicBezTo>
                  <a:cubicBezTo>
                    <a:pt x="70" y="2275"/>
                    <a:pt x="72" y="2280"/>
                    <a:pt x="75" y="2284"/>
                  </a:cubicBezTo>
                  <a:cubicBezTo>
                    <a:pt x="77" y="2288"/>
                    <a:pt x="80" y="2289"/>
                    <a:pt x="81" y="2296"/>
                  </a:cubicBezTo>
                  <a:cubicBezTo>
                    <a:pt x="81" y="2298"/>
                    <a:pt x="83" y="2298"/>
                    <a:pt x="83" y="2296"/>
                  </a:cubicBezTo>
                  <a:cubicBezTo>
                    <a:pt x="83" y="2290"/>
                    <a:pt x="85" y="2286"/>
                    <a:pt x="87" y="2283"/>
                  </a:cubicBezTo>
                  <a:cubicBezTo>
                    <a:pt x="89" y="2281"/>
                    <a:pt x="87" y="2276"/>
                    <a:pt x="89" y="2274"/>
                  </a:cubicBezTo>
                  <a:cubicBezTo>
                    <a:pt x="90" y="2279"/>
                    <a:pt x="90" y="2285"/>
                    <a:pt x="90" y="2290"/>
                  </a:cubicBezTo>
                  <a:cubicBezTo>
                    <a:pt x="91" y="2293"/>
                    <a:pt x="91" y="2298"/>
                    <a:pt x="94" y="2296"/>
                  </a:cubicBezTo>
                  <a:cubicBezTo>
                    <a:pt x="94" y="2286"/>
                    <a:pt x="95" y="2275"/>
                    <a:pt x="93" y="2265"/>
                  </a:cubicBezTo>
                  <a:cubicBezTo>
                    <a:pt x="92" y="2258"/>
                    <a:pt x="92" y="2252"/>
                    <a:pt x="93" y="2245"/>
                  </a:cubicBezTo>
                  <a:cubicBezTo>
                    <a:pt x="93" y="2244"/>
                    <a:pt x="94" y="2243"/>
                    <a:pt x="94" y="2243"/>
                  </a:cubicBezTo>
                  <a:cubicBezTo>
                    <a:pt x="95" y="2242"/>
                    <a:pt x="96" y="2243"/>
                    <a:pt x="96" y="2245"/>
                  </a:cubicBezTo>
                  <a:cubicBezTo>
                    <a:pt x="96" y="2248"/>
                    <a:pt x="96" y="2250"/>
                    <a:pt x="96" y="2253"/>
                  </a:cubicBezTo>
                  <a:cubicBezTo>
                    <a:pt x="96" y="2268"/>
                    <a:pt x="96" y="2283"/>
                    <a:pt x="96" y="2298"/>
                  </a:cubicBezTo>
                  <a:cubicBezTo>
                    <a:pt x="96" y="2308"/>
                    <a:pt x="98" y="2316"/>
                    <a:pt x="100" y="2325"/>
                  </a:cubicBezTo>
                  <a:cubicBezTo>
                    <a:pt x="104" y="2326"/>
                    <a:pt x="105" y="2334"/>
                    <a:pt x="107" y="2339"/>
                  </a:cubicBezTo>
                  <a:cubicBezTo>
                    <a:pt x="110" y="2334"/>
                    <a:pt x="109" y="2327"/>
                    <a:pt x="113" y="2325"/>
                  </a:cubicBezTo>
                  <a:cubicBezTo>
                    <a:pt x="114" y="2328"/>
                    <a:pt x="116" y="2331"/>
                    <a:pt x="118" y="2334"/>
                  </a:cubicBezTo>
                  <a:cubicBezTo>
                    <a:pt x="120" y="2336"/>
                    <a:pt x="121" y="2338"/>
                    <a:pt x="123" y="2341"/>
                  </a:cubicBezTo>
                  <a:cubicBezTo>
                    <a:pt x="124" y="2330"/>
                    <a:pt x="123" y="2321"/>
                    <a:pt x="124" y="2312"/>
                  </a:cubicBezTo>
                  <a:cubicBezTo>
                    <a:pt x="125" y="2312"/>
                    <a:pt x="125" y="2313"/>
                    <a:pt x="125" y="2313"/>
                  </a:cubicBezTo>
                  <a:cubicBezTo>
                    <a:pt x="126" y="2328"/>
                    <a:pt x="130" y="2340"/>
                    <a:pt x="131" y="2355"/>
                  </a:cubicBezTo>
                  <a:cubicBezTo>
                    <a:pt x="131" y="2358"/>
                    <a:pt x="132" y="2360"/>
                    <a:pt x="133" y="2358"/>
                  </a:cubicBezTo>
                  <a:cubicBezTo>
                    <a:pt x="135" y="2356"/>
                    <a:pt x="136" y="2355"/>
                    <a:pt x="136" y="2359"/>
                  </a:cubicBezTo>
                  <a:cubicBezTo>
                    <a:pt x="137" y="2361"/>
                    <a:pt x="137" y="2364"/>
                    <a:pt x="137" y="2367"/>
                  </a:cubicBezTo>
                  <a:cubicBezTo>
                    <a:pt x="137" y="2369"/>
                    <a:pt x="137" y="2371"/>
                    <a:pt x="139" y="2370"/>
                  </a:cubicBezTo>
                  <a:cubicBezTo>
                    <a:pt x="139" y="2370"/>
                    <a:pt x="140" y="2368"/>
                    <a:pt x="140" y="2366"/>
                  </a:cubicBezTo>
                  <a:cubicBezTo>
                    <a:pt x="141" y="2364"/>
                    <a:pt x="143" y="2364"/>
                    <a:pt x="144" y="2361"/>
                  </a:cubicBezTo>
                  <a:cubicBezTo>
                    <a:pt x="147" y="2358"/>
                    <a:pt x="147" y="2361"/>
                    <a:pt x="148" y="2363"/>
                  </a:cubicBezTo>
                  <a:cubicBezTo>
                    <a:pt x="151" y="2368"/>
                    <a:pt x="153" y="2373"/>
                    <a:pt x="155" y="2378"/>
                  </a:cubicBezTo>
                  <a:cubicBezTo>
                    <a:pt x="156" y="2379"/>
                    <a:pt x="158" y="2380"/>
                    <a:pt x="158" y="2380"/>
                  </a:cubicBezTo>
                  <a:cubicBezTo>
                    <a:pt x="162" y="2375"/>
                    <a:pt x="164" y="2381"/>
                    <a:pt x="167" y="2385"/>
                  </a:cubicBezTo>
                  <a:cubicBezTo>
                    <a:pt x="168" y="2386"/>
                    <a:pt x="170" y="2386"/>
                    <a:pt x="170" y="2385"/>
                  </a:cubicBezTo>
                  <a:cubicBezTo>
                    <a:pt x="173" y="2375"/>
                    <a:pt x="175" y="2384"/>
                    <a:pt x="177" y="2387"/>
                  </a:cubicBezTo>
                  <a:cubicBezTo>
                    <a:pt x="179" y="2390"/>
                    <a:pt x="181" y="2394"/>
                    <a:pt x="184" y="2397"/>
                  </a:cubicBezTo>
                  <a:cubicBezTo>
                    <a:pt x="185" y="2399"/>
                    <a:pt x="187" y="2397"/>
                    <a:pt x="187" y="2394"/>
                  </a:cubicBezTo>
                  <a:cubicBezTo>
                    <a:pt x="187" y="2389"/>
                    <a:pt x="187" y="2385"/>
                    <a:pt x="188" y="2375"/>
                  </a:cubicBezTo>
                  <a:cubicBezTo>
                    <a:pt x="189" y="2383"/>
                    <a:pt x="189" y="2386"/>
                    <a:pt x="190" y="2389"/>
                  </a:cubicBezTo>
                  <a:cubicBezTo>
                    <a:pt x="190" y="2392"/>
                    <a:pt x="191" y="2394"/>
                    <a:pt x="193" y="2394"/>
                  </a:cubicBezTo>
                  <a:cubicBezTo>
                    <a:pt x="196" y="2392"/>
                    <a:pt x="197" y="2395"/>
                    <a:pt x="198" y="2400"/>
                  </a:cubicBezTo>
                  <a:cubicBezTo>
                    <a:pt x="198" y="2404"/>
                    <a:pt x="202" y="2404"/>
                    <a:pt x="203" y="2401"/>
                  </a:cubicBezTo>
                  <a:cubicBezTo>
                    <a:pt x="203" y="2397"/>
                    <a:pt x="204" y="2393"/>
                    <a:pt x="204" y="2389"/>
                  </a:cubicBezTo>
                  <a:cubicBezTo>
                    <a:pt x="205" y="2387"/>
                    <a:pt x="205" y="2386"/>
                    <a:pt x="206" y="2386"/>
                  </a:cubicBezTo>
                  <a:cubicBezTo>
                    <a:pt x="207" y="2387"/>
                    <a:pt x="208" y="2388"/>
                    <a:pt x="208" y="2389"/>
                  </a:cubicBezTo>
                  <a:cubicBezTo>
                    <a:pt x="207" y="2402"/>
                    <a:pt x="212" y="2410"/>
                    <a:pt x="216" y="2418"/>
                  </a:cubicBezTo>
                  <a:cubicBezTo>
                    <a:pt x="217" y="2419"/>
                    <a:pt x="218" y="2421"/>
                    <a:pt x="219" y="2423"/>
                  </a:cubicBezTo>
                  <a:cubicBezTo>
                    <a:pt x="222" y="2427"/>
                    <a:pt x="224" y="2427"/>
                    <a:pt x="224" y="2421"/>
                  </a:cubicBezTo>
                  <a:cubicBezTo>
                    <a:pt x="225" y="2411"/>
                    <a:pt x="229" y="2406"/>
                    <a:pt x="231" y="2400"/>
                  </a:cubicBezTo>
                  <a:cubicBezTo>
                    <a:pt x="232" y="2397"/>
                    <a:pt x="234" y="2397"/>
                    <a:pt x="235" y="2400"/>
                  </a:cubicBezTo>
                  <a:cubicBezTo>
                    <a:pt x="238" y="2408"/>
                    <a:pt x="242" y="2411"/>
                    <a:pt x="247" y="2412"/>
                  </a:cubicBezTo>
                  <a:cubicBezTo>
                    <a:pt x="248" y="2412"/>
                    <a:pt x="250" y="2412"/>
                    <a:pt x="250" y="2413"/>
                  </a:cubicBezTo>
                  <a:cubicBezTo>
                    <a:pt x="253" y="2423"/>
                    <a:pt x="257" y="2418"/>
                    <a:pt x="260" y="2415"/>
                  </a:cubicBezTo>
                  <a:cubicBezTo>
                    <a:pt x="262" y="2413"/>
                    <a:pt x="264" y="2410"/>
                    <a:pt x="266" y="2408"/>
                  </a:cubicBezTo>
                  <a:cubicBezTo>
                    <a:pt x="267" y="2407"/>
                    <a:pt x="268" y="2406"/>
                    <a:pt x="269" y="2407"/>
                  </a:cubicBezTo>
                  <a:cubicBezTo>
                    <a:pt x="274" y="2411"/>
                    <a:pt x="279" y="2414"/>
                    <a:pt x="283" y="2420"/>
                  </a:cubicBezTo>
                  <a:cubicBezTo>
                    <a:pt x="285" y="2423"/>
                    <a:pt x="285" y="2427"/>
                    <a:pt x="288" y="2425"/>
                  </a:cubicBezTo>
                  <a:cubicBezTo>
                    <a:pt x="290" y="2423"/>
                    <a:pt x="291" y="2425"/>
                    <a:pt x="291" y="2429"/>
                  </a:cubicBezTo>
                  <a:cubicBezTo>
                    <a:pt x="291" y="2431"/>
                    <a:pt x="290" y="2434"/>
                    <a:pt x="291" y="2436"/>
                  </a:cubicBezTo>
                  <a:cubicBezTo>
                    <a:pt x="292" y="2435"/>
                    <a:pt x="292" y="2434"/>
                    <a:pt x="293" y="2434"/>
                  </a:cubicBezTo>
                  <a:cubicBezTo>
                    <a:pt x="293" y="2433"/>
                    <a:pt x="294" y="2431"/>
                    <a:pt x="295" y="2431"/>
                  </a:cubicBezTo>
                  <a:cubicBezTo>
                    <a:pt x="296" y="2431"/>
                    <a:pt x="297" y="2433"/>
                    <a:pt x="297" y="2435"/>
                  </a:cubicBezTo>
                  <a:cubicBezTo>
                    <a:pt x="297" y="2439"/>
                    <a:pt x="297" y="2443"/>
                    <a:pt x="297" y="2449"/>
                  </a:cubicBezTo>
                  <a:cubicBezTo>
                    <a:pt x="299" y="2443"/>
                    <a:pt x="300" y="2438"/>
                    <a:pt x="301" y="2433"/>
                  </a:cubicBezTo>
                  <a:cubicBezTo>
                    <a:pt x="301" y="2429"/>
                    <a:pt x="303" y="2429"/>
                    <a:pt x="305" y="2428"/>
                  </a:cubicBezTo>
                  <a:cubicBezTo>
                    <a:pt x="305" y="2428"/>
                    <a:pt x="305" y="2428"/>
                    <a:pt x="305" y="2428"/>
                  </a:cubicBezTo>
                  <a:cubicBezTo>
                    <a:pt x="305" y="2428"/>
                    <a:pt x="305" y="2428"/>
                    <a:pt x="305" y="2428"/>
                  </a:cubicBezTo>
                  <a:cubicBezTo>
                    <a:pt x="305" y="2428"/>
                    <a:pt x="305" y="2428"/>
                    <a:pt x="305" y="2428"/>
                  </a:cubicBezTo>
                  <a:cubicBezTo>
                    <a:pt x="305" y="2428"/>
                    <a:pt x="305" y="2428"/>
                    <a:pt x="305" y="2428"/>
                  </a:cubicBezTo>
                  <a:cubicBezTo>
                    <a:pt x="306" y="2426"/>
                    <a:pt x="309" y="2426"/>
                    <a:pt x="311" y="2425"/>
                  </a:cubicBezTo>
                  <a:cubicBezTo>
                    <a:pt x="314" y="2423"/>
                    <a:pt x="313" y="2426"/>
                    <a:pt x="313" y="2428"/>
                  </a:cubicBezTo>
                  <a:cubicBezTo>
                    <a:pt x="314" y="2429"/>
                    <a:pt x="314" y="2430"/>
                    <a:pt x="314" y="2431"/>
                  </a:cubicBezTo>
                  <a:cubicBezTo>
                    <a:pt x="315" y="2434"/>
                    <a:pt x="316" y="2442"/>
                    <a:pt x="318" y="2432"/>
                  </a:cubicBezTo>
                  <a:cubicBezTo>
                    <a:pt x="323" y="2434"/>
                    <a:pt x="328" y="2428"/>
                    <a:pt x="331" y="2440"/>
                  </a:cubicBezTo>
                  <a:cubicBezTo>
                    <a:pt x="331" y="2444"/>
                    <a:pt x="333" y="2445"/>
                    <a:pt x="335" y="2445"/>
                  </a:cubicBezTo>
                  <a:cubicBezTo>
                    <a:pt x="338" y="2444"/>
                    <a:pt x="340" y="2450"/>
                    <a:pt x="341" y="2453"/>
                  </a:cubicBezTo>
                  <a:cubicBezTo>
                    <a:pt x="344" y="2449"/>
                    <a:pt x="343" y="2440"/>
                    <a:pt x="347" y="2438"/>
                  </a:cubicBezTo>
                  <a:cubicBezTo>
                    <a:pt x="349" y="2443"/>
                    <a:pt x="354" y="2443"/>
                    <a:pt x="356" y="2450"/>
                  </a:cubicBezTo>
                  <a:cubicBezTo>
                    <a:pt x="357" y="2456"/>
                    <a:pt x="363" y="2452"/>
                    <a:pt x="363" y="2461"/>
                  </a:cubicBezTo>
                  <a:cubicBezTo>
                    <a:pt x="363" y="2463"/>
                    <a:pt x="365" y="2463"/>
                    <a:pt x="366" y="2461"/>
                  </a:cubicBezTo>
                  <a:cubicBezTo>
                    <a:pt x="367" y="2459"/>
                    <a:pt x="368" y="2456"/>
                    <a:pt x="369" y="2454"/>
                  </a:cubicBezTo>
                  <a:cubicBezTo>
                    <a:pt x="373" y="2445"/>
                    <a:pt x="373" y="2445"/>
                    <a:pt x="379" y="2451"/>
                  </a:cubicBezTo>
                  <a:cubicBezTo>
                    <a:pt x="380" y="2453"/>
                    <a:pt x="382" y="2454"/>
                    <a:pt x="383" y="2456"/>
                  </a:cubicBezTo>
                  <a:cubicBezTo>
                    <a:pt x="386" y="2459"/>
                    <a:pt x="386" y="2460"/>
                    <a:pt x="389" y="2454"/>
                  </a:cubicBezTo>
                  <a:cubicBezTo>
                    <a:pt x="390" y="2450"/>
                    <a:pt x="391" y="2448"/>
                    <a:pt x="393" y="2452"/>
                  </a:cubicBezTo>
                  <a:cubicBezTo>
                    <a:pt x="397" y="2444"/>
                    <a:pt x="403" y="2449"/>
                    <a:pt x="406" y="2442"/>
                  </a:cubicBezTo>
                  <a:cubicBezTo>
                    <a:pt x="407" y="2441"/>
                    <a:pt x="408" y="2443"/>
                    <a:pt x="408" y="2445"/>
                  </a:cubicBezTo>
                  <a:cubicBezTo>
                    <a:pt x="409" y="2448"/>
                    <a:pt x="409" y="2451"/>
                    <a:pt x="412" y="2452"/>
                  </a:cubicBezTo>
                  <a:cubicBezTo>
                    <a:pt x="414" y="2452"/>
                    <a:pt x="414" y="2455"/>
                    <a:pt x="415" y="2458"/>
                  </a:cubicBezTo>
                  <a:cubicBezTo>
                    <a:pt x="416" y="2464"/>
                    <a:pt x="417" y="2464"/>
                    <a:pt x="419" y="2460"/>
                  </a:cubicBezTo>
                  <a:cubicBezTo>
                    <a:pt x="421" y="2458"/>
                    <a:pt x="422" y="2455"/>
                    <a:pt x="423" y="2452"/>
                  </a:cubicBezTo>
                  <a:cubicBezTo>
                    <a:pt x="424" y="2450"/>
                    <a:pt x="425" y="2452"/>
                    <a:pt x="425" y="2454"/>
                  </a:cubicBezTo>
                  <a:cubicBezTo>
                    <a:pt x="426" y="2457"/>
                    <a:pt x="427" y="2458"/>
                    <a:pt x="428" y="2456"/>
                  </a:cubicBezTo>
                  <a:cubicBezTo>
                    <a:pt x="430" y="2451"/>
                    <a:pt x="432" y="2444"/>
                    <a:pt x="436" y="2453"/>
                  </a:cubicBezTo>
                  <a:cubicBezTo>
                    <a:pt x="436" y="2453"/>
                    <a:pt x="438" y="2453"/>
                    <a:pt x="438" y="2452"/>
                  </a:cubicBezTo>
                  <a:cubicBezTo>
                    <a:pt x="443" y="2445"/>
                    <a:pt x="448" y="2442"/>
                    <a:pt x="453" y="2449"/>
                  </a:cubicBezTo>
                  <a:cubicBezTo>
                    <a:pt x="457" y="2444"/>
                    <a:pt x="457" y="2450"/>
                    <a:pt x="457" y="2455"/>
                  </a:cubicBezTo>
                  <a:cubicBezTo>
                    <a:pt x="457" y="2457"/>
                    <a:pt x="458" y="2458"/>
                    <a:pt x="459" y="2456"/>
                  </a:cubicBezTo>
                  <a:cubicBezTo>
                    <a:pt x="460" y="2454"/>
                    <a:pt x="460" y="2451"/>
                    <a:pt x="461" y="2449"/>
                  </a:cubicBezTo>
                  <a:cubicBezTo>
                    <a:pt x="463" y="2443"/>
                    <a:pt x="465" y="2443"/>
                    <a:pt x="468" y="2442"/>
                  </a:cubicBezTo>
                  <a:cubicBezTo>
                    <a:pt x="469" y="2450"/>
                    <a:pt x="475" y="2448"/>
                    <a:pt x="476" y="2456"/>
                  </a:cubicBezTo>
                  <a:cubicBezTo>
                    <a:pt x="476" y="2458"/>
                    <a:pt x="477" y="2461"/>
                    <a:pt x="479" y="2460"/>
                  </a:cubicBezTo>
                  <a:cubicBezTo>
                    <a:pt x="479" y="2455"/>
                    <a:pt x="480" y="2449"/>
                    <a:pt x="480" y="2443"/>
                  </a:cubicBezTo>
                  <a:cubicBezTo>
                    <a:pt x="482" y="2443"/>
                    <a:pt x="484" y="2443"/>
                    <a:pt x="486" y="2442"/>
                  </a:cubicBezTo>
                  <a:cubicBezTo>
                    <a:pt x="488" y="2441"/>
                    <a:pt x="487" y="2453"/>
                    <a:pt x="491" y="2448"/>
                  </a:cubicBezTo>
                  <a:cubicBezTo>
                    <a:pt x="492" y="2451"/>
                    <a:pt x="494" y="2456"/>
                    <a:pt x="495" y="2456"/>
                  </a:cubicBezTo>
                  <a:cubicBezTo>
                    <a:pt x="498" y="2456"/>
                    <a:pt x="498" y="2458"/>
                    <a:pt x="499" y="2463"/>
                  </a:cubicBezTo>
                  <a:cubicBezTo>
                    <a:pt x="499" y="2466"/>
                    <a:pt x="500" y="2466"/>
                    <a:pt x="502" y="2467"/>
                  </a:cubicBezTo>
                  <a:cubicBezTo>
                    <a:pt x="503" y="2468"/>
                    <a:pt x="505" y="2469"/>
                    <a:pt x="505" y="2472"/>
                  </a:cubicBezTo>
                  <a:cubicBezTo>
                    <a:pt x="505" y="2475"/>
                    <a:pt x="506" y="2478"/>
                    <a:pt x="508" y="2478"/>
                  </a:cubicBezTo>
                  <a:cubicBezTo>
                    <a:pt x="509" y="2477"/>
                    <a:pt x="510" y="2475"/>
                    <a:pt x="511" y="2472"/>
                  </a:cubicBezTo>
                  <a:cubicBezTo>
                    <a:pt x="511" y="2470"/>
                    <a:pt x="511" y="2467"/>
                    <a:pt x="512" y="2464"/>
                  </a:cubicBezTo>
                  <a:cubicBezTo>
                    <a:pt x="512" y="2462"/>
                    <a:pt x="513" y="2461"/>
                    <a:pt x="515" y="2462"/>
                  </a:cubicBezTo>
                  <a:cubicBezTo>
                    <a:pt x="517" y="2463"/>
                    <a:pt x="517" y="2472"/>
                    <a:pt x="520" y="2469"/>
                  </a:cubicBezTo>
                  <a:cubicBezTo>
                    <a:pt x="522" y="2467"/>
                    <a:pt x="523" y="2461"/>
                    <a:pt x="524" y="2457"/>
                  </a:cubicBezTo>
                  <a:cubicBezTo>
                    <a:pt x="524" y="2456"/>
                    <a:pt x="525" y="2454"/>
                    <a:pt x="525" y="2452"/>
                  </a:cubicBezTo>
                  <a:cubicBezTo>
                    <a:pt x="527" y="2445"/>
                    <a:pt x="529" y="2458"/>
                    <a:pt x="531" y="2451"/>
                  </a:cubicBezTo>
                  <a:cubicBezTo>
                    <a:pt x="531" y="2449"/>
                    <a:pt x="532" y="2452"/>
                    <a:pt x="533" y="2454"/>
                  </a:cubicBezTo>
                  <a:cubicBezTo>
                    <a:pt x="533" y="2456"/>
                    <a:pt x="533" y="2459"/>
                    <a:pt x="534" y="2461"/>
                  </a:cubicBezTo>
                  <a:cubicBezTo>
                    <a:pt x="534" y="2463"/>
                    <a:pt x="535" y="2466"/>
                    <a:pt x="536" y="2464"/>
                  </a:cubicBezTo>
                  <a:cubicBezTo>
                    <a:pt x="538" y="2458"/>
                    <a:pt x="541" y="2463"/>
                    <a:pt x="543" y="2462"/>
                  </a:cubicBezTo>
                  <a:cubicBezTo>
                    <a:pt x="546" y="2460"/>
                    <a:pt x="546" y="2462"/>
                    <a:pt x="546" y="2467"/>
                  </a:cubicBezTo>
                  <a:cubicBezTo>
                    <a:pt x="546" y="2468"/>
                    <a:pt x="546" y="2469"/>
                    <a:pt x="547" y="2468"/>
                  </a:cubicBezTo>
                  <a:cubicBezTo>
                    <a:pt x="549" y="2466"/>
                    <a:pt x="549" y="2461"/>
                    <a:pt x="550" y="2458"/>
                  </a:cubicBezTo>
                  <a:cubicBezTo>
                    <a:pt x="552" y="2451"/>
                    <a:pt x="552" y="2451"/>
                    <a:pt x="556" y="2457"/>
                  </a:cubicBezTo>
                  <a:cubicBezTo>
                    <a:pt x="556" y="2458"/>
                    <a:pt x="557" y="2459"/>
                    <a:pt x="557" y="2459"/>
                  </a:cubicBezTo>
                  <a:cubicBezTo>
                    <a:pt x="561" y="2465"/>
                    <a:pt x="565" y="2456"/>
                    <a:pt x="569" y="2458"/>
                  </a:cubicBezTo>
                  <a:cubicBezTo>
                    <a:pt x="571" y="2459"/>
                    <a:pt x="572" y="2453"/>
                    <a:pt x="573" y="2450"/>
                  </a:cubicBezTo>
                  <a:cubicBezTo>
                    <a:pt x="576" y="2442"/>
                    <a:pt x="578" y="2433"/>
                    <a:pt x="585" y="2432"/>
                  </a:cubicBezTo>
                  <a:cubicBezTo>
                    <a:pt x="585" y="2436"/>
                    <a:pt x="585" y="2441"/>
                    <a:pt x="586" y="2445"/>
                  </a:cubicBezTo>
                  <a:cubicBezTo>
                    <a:pt x="589" y="2443"/>
                    <a:pt x="591" y="2444"/>
                    <a:pt x="594" y="2448"/>
                  </a:cubicBezTo>
                  <a:cubicBezTo>
                    <a:pt x="597" y="2453"/>
                    <a:pt x="598" y="2452"/>
                    <a:pt x="600" y="2448"/>
                  </a:cubicBezTo>
                  <a:cubicBezTo>
                    <a:pt x="604" y="2442"/>
                    <a:pt x="607" y="2436"/>
                    <a:pt x="610" y="2429"/>
                  </a:cubicBezTo>
                  <a:cubicBezTo>
                    <a:pt x="611" y="2433"/>
                    <a:pt x="610" y="2438"/>
                    <a:pt x="612" y="2440"/>
                  </a:cubicBezTo>
                  <a:cubicBezTo>
                    <a:pt x="615" y="2444"/>
                    <a:pt x="615" y="2435"/>
                    <a:pt x="618" y="2435"/>
                  </a:cubicBezTo>
                  <a:cubicBezTo>
                    <a:pt x="620" y="2436"/>
                    <a:pt x="620" y="2432"/>
                    <a:pt x="622" y="2430"/>
                  </a:cubicBezTo>
                  <a:cubicBezTo>
                    <a:pt x="624" y="2425"/>
                    <a:pt x="627" y="2420"/>
                    <a:pt x="629" y="2416"/>
                  </a:cubicBezTo>
                  <a:cubicBezTo>
                    <a:pt x="632" y="2416"/>
                    <a:pt x="633" y="2413"/>
                    <a:pt x="636" y="2410"/>
                  </a:cubicBezTo>
                  <a:cubicBezTo>
                    <a:pt x="638" y="2408"/>
                    <a:pt x="638" y="2411"/>
                    <a:pt x="638" y="2415"/>
                  </a:cubicBezTo>
                  <a:cubicBezTo>
                    <a:pt x="638" y="2417"/>
                    <a:pt x="639" y="2418"/>
                    <a:pt x="640" y="2417"/>
                  </a:cubicBezTo>
                  <a:cubicBezTo>
                    <a:pt x="642" y="2416"/>
                    <a:pt x="643" y="2415"/>
                    <a:pt x="644" y="2413"/>
                  </a:cubicBezTo>
                  <a:cubicBezTo>
                    <a:pt x="647" y="2409"/>
                    <a:pt x="649" y="2402"/>
                    <a:pt x="651" y="2397"/>
                  </a:cubicBezTo>
                  <a:cubicBezTo>
                    <a:pt x="653" y="2392"/>
                    <a:pt x="650" y="2385"/>
                    <a:pt x="653" y="2380"/>
                  </a:cubicBezTo>
                  <a:cubicBezTo>
                    <a:pt x="652" y="2376"/>
                    <a:pt x="651" y="2378"/>
                    <a:pt x="650" y="2379"/>
                  </a:cubicBezTo>
                  <a:cubicBezTo>
                    <a:pt x="649" y="2380"/>
                    <a:pt x="648" y="2382"/>
                    <a:pt x="647" y="2381"/>
                  </a:cubicBezTo>
                  <a:cubicBezTo>
                    <a:pt x="646" y="2380"/>
                    <a:pt x="646" y="2376"/>
                    <a:pt x="647" y="2374"/>
                  </a:cubicBezTo>
                  <a:cubicBezTo>
                    <a:pt x="649" y="2367"/>
                    <a:pt x="651" y="2359"/>
                    <a:pt x="650" y="2350"/>
                  </a:cubicBezTo>
                  <a:cubicBezTo>
                    <a:pt x="650" y="2348"/>
                    <a:pt x="650" y="2347"/>
                    <a:pt x="649" y="2348"/>
                  </a:cubicBezTo>
                  <a:cubicBezTo>
                    <a:pt x="646" y="2348"/>
                    <a:pt x="646" y="2357"/>
                    <a:pt x="643" y="2357"/>
                  </a:cubicBezTo>
                  <a:cubicBezTo>
                    <a:pt x="643" y="2356"/>
                    <a:pt x="643" y="2355"/>
                    <a:pt x="643" y="2353"/>
                  </a:cubicBezTo>
                  <a:cubicBezTo>
                    <a:pt x="643" y="2352"/>
                    <a:pt x="644" y="2349"/>
                    <a:pt x="643" y="2348"/>
                  </a:cubicBezTo>
                  <a:cubicBezTo>
                    <a:pt x="642" y="2346"/>
                    <a:pt x="641" y="2348"/>
                    <a:pt x="641" y="2349"/>
                  </a:cubicBezTo>
                  <a:cubicBezTo>
                    <a:pt x="636" y="2354"/>
                    <a:pt x="636" y="2365"/>
                    <a:pt x="633" y="2372"/>
                  </a:cubicBezTo>
                  <a:cubicBezTo>
                    <a:pt x="633" y="2370"/>
                    <a:pt x="632" y="2367"/>
                    <a:pt x="631" y="2364"/>
                  </a:cubicBezTo>
                  <a:cubicBezTo>
                    <a:pt x="631" y="2364"/>
                    <a:pt x="631" y="2364"/>
                    <a:pt x="631" y="2364"/>
                  </a:cubicBezTo>
                  <a:cubicBezTo>
                    <a:pt x="631" y="2364"/>
                    <a:pt x="631" y="2364"/>
                    <a:pt x="631" y="2364"/>
                  </a:cubicBezTo>
                  <a:cubicBezTo>
                    <a:pt x="631" y="2362"/>
                    <a:pt x="632" y="2359"/>
                    <a:pt x="632" y="2357"/>
                  </a:cubicBezTo>
                  <a:cubicBezTo>
                    <a:pt x="634" y="2352"/>
                    <a:pt x="633" y="2346"/>
                    <a:pt x="634" y="2341"/>
                  </a:cubicBezTo>
                  <a:cubicBezTo>
                    <a:pt x="636" y="2335"/>
                    <a:pt x="634" y="2327"/>
                    <a:pt x="635" y="2321"/>
                  </a:cubicBezTo>
                  <a:cubicBezTo>
                    <a:pt x="635" y="2317"/>
                    <a:pt x="635" y="2315"/>
                    <a:pt x="638" y="2315"/>
                  </a:cubicBezTo>
                  <a:cubicBezTo>
                    <a:pt x="639" y="2315"/>
                    <a:pt x="639" y="2314"/>
                    <a:pt x="640" y="2312"/>
                  </a:cubicBezTo>
                  <a:cubicBezTo>
                    <a:pt x="642" y="2304"/>
                    <a:pt x="643" y="2297"/>
                    <a:pt x="640" y="2289"/>
                  </a:cubicBezTo>
                  <a:cubicBezTo>
                    <a:pt x="640" y="2289"/>
                    <a:pt x="640" y="2289"/>
                    <a:pt x="640" y="2289"/>
                  </a:cubicBezTo>
                  <a:cubicBezTo>
                    <a:pt x="640" y="2289"/>
                    <a:pt x="640" y="2289"/>
                    <a:pt x="640" y="2289"/>
                  </a:cubicBezTo>
                  <a:cubicBezTo>
                    <a:pt x="640" y="2289"/>
                    <a:pt x="640" y="2289"/>
                    <a:pt x="640" y="2289"/>
                  </a:cubicBezTo>
                  <a:cubicBezTo>
                    <a:pt x="641" y="2274"/>
                    <a:pt x="642" y="2259"/>
                    <a:pt x="643" y="2244"/>
                  </a:cubicBezTo>
                  <a:cubicBezTo>
                    <a:pt x="645" y="2221"/>
                    <a:pt x="649" y="2199"/>
                    <a:pt x="648" y="2176"/>
                  </a:cubicBezTo>
                  <a:cubicBezTo>
                    <a:pt x="648" y="2173"/>
                    <a:pt x="648" y="2170"/>
                    <a:pt x="648" y="2168"/>
                  </a:cubicBezTo>
                  <a:cubicBezTo>
                    <a:pt x="651" y="2154"/>
                    <a:pt x="650" y="2140"/>
                    <a:pt x="650" y="2127"/>
                  </a:cubicBezTo>
                  <a:cubicBezTo>
                    <a:pt x="650" y="2121"/>
                    <a:pt x="650" y="2116"/>
                    <a:pt x="651" y="2111"/>
                  </a:cubicBezTo>
                  <a:cubicBezTo>
                    <a:pt x="653" y="2099"/>
                    <a:pt x="652" y="2087"/>
                    <a:pt x="652" y="2075"/>
                  </a:cubicBezTo>
                  <a:cubicBezTo>
                    <a:pt x="652" y="2067"/>
                    <a:pt x="652" y="2059"/>
                    <a:pt x="653" y="2052"/>
                  </a:cubicBezTo>
                  <a:cubicBezTo>
                    <a:pt x="655" y="2032"/>
                    <a:pt x="654" y="2012"/>
                    <a:pt x="654" y="1992"/>
                  </a:cubicBezTo>
                  <a:cubicBezTo>
                    <a:pt x="654" y="1986"/>
                    <a:pt x="653" y="1979"/>
                    <a:pt x="653" y="1973"/>
                  </a:cubicBezTo>
                  <a:cubicBezTo>
                    <a:pt x="651" y="1960"/>
                    <a:pt x="649" y="1947"/>
                    <a:pt x="650" y="1933"/>
                  </a:cubicBezTo>
                  <a:cubicBezTo>
                    <a:pt x="651" y="1927"/>
                    <a:pt x="650" y="1921"/>
                    <a:pt x="649" y="1915"/>
                  </a:cubicBezTo>
                  <a:cubicBezTo>
                    <a:pt x="647" y="1909"/>
                    <a:pt x="648" y="1902"/>
                    <a:pt x="649" y="1895"/>
                  </a:cubicBezTo>
                  <a:cubicBezTo>
                    <a:pt x="649" y="1889"/>
                    <a:pt x="647" y="1883"/>
                    <a:pt x="650" y="1878"/>
                  </a:cubicBezTo>
                  <a:cubicBezTo>
                    <a:pt x="650" y="1852"/>
                    <a:pt x="651" y="1827"/>
                    <a:pt x="652" y="1801"/>
                  </a:cubicBezTo>
                  <a:cubicBezTo>
                    <a:pt x="654" y="1772"/>
                    <a:pt x="651" y="1742"/>
                    <a:pt x="652" y="1712"/>
                  </a:cubicBezTo>
                  <a:cubicBezTo>
                    <a:pt x="653" y="1687"/>
                    <a:pt x="652" y="1661"/>
                    <a:pt x="652" y="1635"/>
                  </a:cubicBezTo>
                  <a:cubicBezTo>
                    <a:pt x="653" y="1608"/>
                    <a:pt x="652" y="1581"/>
                    <a:pt x="654" y="1554"/>
                  </a:cubicBezTo>
                  <a:cubicBezTo>
                    <a:pt x="655" y="1529"/>
                    <a:pt x="655" y="1505"/>
                    <a:pt x="655" y="1480"/>
                  </a:cubicBezTo>
                  <a:cubicBezTo>
                    <a:pt x="655" y="1478"/>
                    <a:pt x="655" y="1474"/>
                    <a:pt x="654" y="1473"/>
                  </a:cubicBezTo>
                  <a:cubicBezTo>
                    <a:pt x="651" y="1472"/>
                    <a:pt x="649" y="1470"/>
                    <a:pt x="647" y="1472"/>
                  </a:cubicBezTo>
                  <a:cubicBezTo>
                    <a:pt x="645" y="1474"/>
                    <a:pt x="645" y="1477"/>
                    <a:pt x="644" y="1481"/>
                  </a:cubicBezTo>
                  <a:cubicBezTo>
                    <a:pt x="644" y="1514"/>
                    <a:pt x="643" y="1547"/>
                    <a:pt x="642" y="1580"/>
                  </a:cubicBezTo>
                  <a:cubicBezTo>
                    <a:pt x="642" y="1589"/>
                    <a:pt x="642" y="1598"/>
                    <a:pt x="642" y="1607"/>
                  </a:cubicBezTo>
                  <a:cubicBezTo>
                    <a:pt x="641" y="1633"/>
                    <a:pt x="640" y="1659"/>
                    <a:pt x="640" y="1684"/>
                  </a:cubicBezTo>
                  <a:cubicBezTo>
                    <a:pt x="639" y="1686"/>
                    <a:pt x="638" y="1688"/>
                    <a:pt x="636" y="1689"/>
                  </a:cubicBezTo>
                  <a:cubicBezTo>
                    <a:pt x="635" y="1681"/>
                    <a:pt x="636" y="1674"/>
                    <a:pt x="636" y="1666"/>
                  </a:cubicBezTo>
                  <a:cubicBezTo>
                    <a:pt x="636" y="1665"/>
                    <a:pt x="635" y="1664"/>
                    <a:pt x="635" y="1664"/>
                  </a:cubicBezTo>
                  <a:cubicBezTo>
                    <a:pt x="634" y="1663"/>
                    <a:pt x="634" y="1664"/>
                    <a:pt x="633" y="1664"/>
                  </a:cubicBezTo>
                  <a:cubicBezTo>
                    <a:pt x="632" y="1666"/>
                    <a:pt x="631" y="1670"/>
                    <a:pt x="631" y="1673"/>
                  </a:cubicBezTo>
                  <a:cubicBezTo>
                    <a:pt x="631" y="1679"/>
                    <a:pt x="632" y="1686"/>
                    <a:pt x="630" y="1692"/>
                  </a:cubicBezTo>
                  <a:cubicBezTo>
                    <a:pt x="629" y="1683"/>
                    <a:pt x="629" y="1675"/>
                    <a:pt x="629" y="1666"/>
                  </a:cubicBezTo>
                  <a:cubicBezTo>
                    <a:pt x="629" y="1661"/>
                    <a:pt x="630" y="1657"/>
                    <a:pt x="633" y="1656"/>
                  </a:cubicBezTo>
                  <a:cubicBezTo>
                    <a:pt x="634" y="1656"/>
                    <a:pt x="634" y="1653"/>
                    <a:pt x="632" y="1653"/>
                  </a:cubicBezTo>
                  <a:cubicBezTo>
                    <a:pt x="630" y="1651"/>
                    <a:pt x="628" y="1649"/>
                    <a:pt x="631" y="1644"/>
                  </a:cubicBezTo>
                  <a:cubicBezTo>
                    <a:pt x="633" y="1642"/>
                    <a:pt x="631" y="1641"/>
                    <a:pt x="631" y="1640"/>
                  </a:cubicBezTo>
                  <a:cubicBezTo>
                    <a:pt x="630" y="1626"/>
                    <a:pt x="630" y="1612"/>
                    <a:pt x="630" y="1598"/>
                  </a:cubicBezTo>
                  <a:cubicBezTo>
                    <a:pt x="630" y="1597"/>
                    <a:pt x="631" y="1596"/>
                    <a:pt x="631" y="1597"/>
                  </a:cubicBezTo>
                  <a:cubicBezTo>
                    <a:pt x="633" y="1600"/>
                    <a:pt x="634" y="1597"/>
                    <a:pt x="635" y="1594"/>
                  </a:cubicBezTo>
                  <a:cubicBezTo>
                    <a:pt x="635" y="1587"/>
                    <a:pt x="636" y="1580"/>
                    <a:pt x="636" y="1572"/>
                  </a:cubicBezTo>
                  <a:cubicBezTo>
                    <a:pt x="636" y="1571"/>
                    <a:pt x="635" y="1570"/>
                    <a:pt x="635" y="1568"/>
                  </a:cubicBezTo>
                  <a:cubicBezTo>
                    <a:pt x="633" y="1573"/>
                    <a:pt x="634" y="1579"/>
                    <a:pt x="631" y="1581"/>
                  </a:cubicBezTo>
                  <a:cubicBezTo>
                    <a:pt x="631" y="1576"/>
                    <a:pt x="629" y="1571"/>
                    <a:pt x="630" y="1564"/>
                  </a:cubicBezTo>
                  <a:cubicBezTo>
                    <a:pt x="631" y="1559"/>
                    <a:pt x="631" y="1552"/>
                    <a:pt x="630" y="1547"/>
                  </a:cubicBezTo>
                  <a:cubicBezTo>
                    <a:pt x="629" y="1541"/>
                    <a:pt x="629" y="1536"/>
                    <a:pt x="630" y="1531"/>
                  </a:cubicBezTo>
                  <a:cubicBezTo>
                    <a:pt x="632" y="1519"/>
                    <a:pt x="631" y="1507"/>
                    <a:pt x="631" y="1496"/>
                  </a:cubicBezTo>
                  <a:cubicBezTo>
                    <a:pt x="630" y="1485"/>
                    <a:pt x="630" y="1484"/>
                    <a:pt x="635" y="1482"/>
                  </a:cubicBezTo>
                  <a:cubicBezTo>
                    <a:pt x="639" y="1480"/>
                    <a:pt x="639" y="1476"/>
                    <a:pt x="639" y="1471"/>
                  </a:cubicBezTo>
                  <a:cubicBezTo>
                    <a:pt x="639" y="1468"/>
                    <a:pt x="640" y="1465"/>
                    <a:pt x="638" y="1463"/>
                  </a:cubicBezTo>
                  <a:cubicBezTo>
                    <a:pt x="638" y="1465"/>
                    <a:pt x="638" y="1467"/>
                    <a:pt x="638" y="1469"/>
                  </a:cubicBezTo>
                  <a:cubicBezTo>
                    <a:pt x="637" y="1477"/>
                    <a:pt x="636" y="1478"/>
                    <a:pt x="633" y="1478"/>
                  </a:cubicBezTo>
                  <a:cubicBezTo>
                    <a:pt x="631" y="1478"/>
                    <a:pt x="630" y="1476"/>
                    <a:pt x="629" y="1469"/>
                  </a:cubicBezTo>
                  <a:cubicBezTo>
                    <a:pt x="628" y="1451"/>
                    <a:pt x="626" y="1433"/>
                    <a:pt x="627" y="1414"/>
                  </a:cubicBezTo>
                  <a:cubicBezTo>
                    <a:pt x="627" y="1410"/>
                    <a:pt x="627" y="1406"/>
                    <a:pt x="627" y="1403"/>
                  </a:cubicBezTo>
                  <a:cubicBezTo>
                    <a:pt x="626" y="1401"/>
                    <a:pt x="626" y="1400"/>
                    <a:pt x="625" y="1401"/>
                  </a:cubicBezTo>
                  <a:cubicBezTo>
                    <a:pt x="624" y="1401"/>
                    <a:pt x="624" y="1402"/>
                    <a:pt x="624" y="1403"/>
                  </a:cubicBezTo>
                  <a:cubicBezTo>
                    <a:pt x="623" y="1407"/>
                    <a:pt x="623" y="1411"/>
                    <a:pt x="623" y="1415"/>
                  </a:cubicBezTo>
                  <a:cubicBezTo>
                    <a:pt x="623" y="1417"/>
                    <a:pt x="624" y="1421"/>
                    <a:pt x="621" y="1422"/>
                  </a:cubicBezTo>
                  <a:cubicBezTo>
                    <a:pt x="620" y="1418"/>
                    <a:pt x="621" y="1413"/>
                    <a:pt x="621" y="1409"/>
                  </a:cubicBezTo>
                  <a:cubicBezTo>
                    <a:pt x="621" y="1407"/>
                    <a:pt x="620" y="1405"/>
                    <a:pt x="620" y="1403"/>
                  </a:cubicBezTo>
                  <a:cubicBezTo>
                    <a:pt x="620" y="1402"/>
                    <a:pt x="619" y="1401"/>
                    <a:pt x="619" y="1401"/>
                  </a:cubicBezTo>
                  <a:cubicBezTo>
                    <a:pt x="618" y="1401"/>
                    <a:pt x="618" y="1402"/>
                    <a:pt x="617" y="1403"/>
                  </a:cubicBezTo>
                  <a:cubicBezTo>
                    <a:pt x="616" y="1409"/>
                    <a:pt x="618" y="1417"/>
                    <a:pt x="615" y="1423"/>
                  </a:cubicBezTo>
                  <a:cubicBezTo>
                    <a:pt x="614" y="1418"/>
                    <a:pt x="615" y="1414"/>
                    <a:pt x="614" y="1410"/>
                  </a:cubicBezTo>
                  <a:cubicBezTo>
                    <a:pt x="613" y="1393"/>
                    <a:pt x="617" y="1375"/>
                    <a:pt x="611" y="1358"/>
                  </a:cubicBezTo>
                  <a:cubicBezTo>
                    <a:pt x="611" y="1357"/>
                    <a:pt x="612" y="1354"/>
                    <a:pt x="612" y="1353"/>
                  </a:cubicBezTo>
                  <a:cubicBezTo>
                    <a:pt x="612" y="1335"/>
                    <a:pt x="613" y="1318"/>
                    <a:pt x="611" y="1302"/>
                  </a:cubicBezTo>
                  <a:cubicBezTo>
                    <a:pt x="610" y="1297"/>
                    <a:pt x="610" y="1292"/>
                    <a:pt x="610" y="1288"/>
                  </a:cubicBezTo>
                  <a:cubicBezTo>
                    <a:pt x="610" y="1276"/>
                    <a:pt x="610" y="1264"/>
                    <a:pt x="610" y="1252"/>
                  </a:cubicBezTo>
                  <a:cubicBezTo>
                    <a:pt x="610" y="1240"/>
                    <a:pt x="610" y="1228"/>
                    <a:pt x="610" y="1216"/>
                  </a:cubicBezTo>
                  <a:cubicBezTo>
                    <a:pt x="610" y="1204"/>
                    <a:pt x="610" y="1192"/>
                    <a:pt x="609" y="1180"/>
                  </a:cubicBezTo>
                  <a:cubicBezTo>
                    <a:pt x="608" y="1192"/>
                    <a:pt x="605" y="1202"/>
                    <a:pt x="606" y="1215"/>
                  </a:cubicBezTo>
                  <a:cubicBezTo>
                    <a:pt x="606" y="1218"/>
                    <a:pt x="606" y="1221"/>
                    <a:pt x="604" y="1223"/>
                  </a:cubicBezTo>
                  <a:cubicBezTo>
                    <a:pt x="604" y="1221"/>
                    <a:pt x="604" y="1218"/>
                    <a:pt x="604" y="1216"/>
                  </a:cubicBezTo>
                  <a:cubicBezTo>
                    <a:pt x="605" y="1201"/>
                    <a:pt x="603" y="1186"/>
                    <a:pt x="605" y="1171"/>
                  </a:cubicBezTo>
                  <a:cubicBezTo>
                    <a:pt x="605" y="1167"/>
                    <a:pt x="603" y="1165"/>
                    <a:pt x="602" y="1164"/>
                  </a:cubicBezTo>
                  <a:cubicBezTo>
                    <a:pt x="601" y="1161"/>
                    <a:pt x="601" y="1158"/>
                    <a:pt x="601" y="1155"/>
                  </a:cubicBezTo>
                  <a:cubicBezTo>
                    <a:pt x="602" y="1146"/>
                    <a:pt x="602" y="1137"/>
                    <a:pt x="602" y="1127"/>
                  </a:cubicBezTo>
                  <a:cubicBezTo>
                    <a:pt x="602" y="1126"/>
                    <a:pt x="601" y="1123"/>
                    <a:pt x="600" y="1124"/>
                  </a:cubicBezTo>
                  <a:cubicBezTo>
                    <a:pt x="599" y="1124"/>
                    <a:pt x="598" y="1126"/>
                    <a:pt x="598" y="1128"/>
                  </a:cubicBezTo>
                  <a:cubicBezTo>
                    <a:pt x="598" y="1131"/>
                    <a:pt x="598" y="1134"/>
                    <a:pt x="597" y="1137"/>
                  </a:cubicBezTo>
                  <a:cubicBezTo>
                    <a:pt x="597" y="1142"/>
                    <a:pt x="598" y="1148"/>
                    <a:pt x="596" y="1152"/>
                  </a:cubicBezTo>
                  <a:cubicBezTo>
                    <a:pt x="595" y="1149"/>
                    <a:pt x="595" y="1147"/>
                    <a:pt x="595" y="1144"/>
                  </a:cubicBezTo>
                  <a:cubicBezTo>
                    <a:pt x="596" y="1133"/>
                    <a:pt x="597" y="1121"/>
                    <a:pt x="592" y="1111"/>
                  </a:cubicBezTo>
                  <a:cubicBezTo>
                    <a:pt x="591" y="1108"/>
                    <a:pt x="592" y="1105"/>
                    <a:pt x="593" y="1103"/>
                  </a:cubicBezTo>
                  <a:cubicBezTo>
                    <a:pt x="596" y="1092"/>
                    <a:pt x="596" y="1081"/>
                    <a:pt x="594" y="1069"/>
                  </a:cubicBezTo>
                  <a:cubicBezTo>
                    <a:pt x="593" y="1065"/>
                    <a:pt x="594" y="1059"/>
                    <a:pt x="594" y="1054"/>
                  </a:cubicBezTo>
                  <a:cubicBezTo>
                    <a:pt x="594" y="1050"/>
                    <a:pt x="596" y="1049"/>
                    <a:pt x="598" y="1049"/>
                  </a:cubicBezTo>
                  <a:cubicBezTo>
                    <a:pt x="599" y="1052"/>
                    <a:pt x="599" y="1056"/>
                    <a:pt x="601" y="1058"/>
                  </a:cubicBezTo>
                  <a:cubicBezTo>
                    <a:pt x="603" y="1046"/>
                    <a:pt x="602" y="1046"/>
                    <a:pt x="602" y="1038"/>
                  </a:cubicBezTo>
                  <a:cubicBezTo>
                    <a:pt x="602" y="1026"/>
                    <a:pt x="599" y="1018"/>
                    <a:pt x="596" y="1009"/>
                  </a:cubicBezTo>
                  <a:cubicBezTo>
                    <a:pt x="596" y="1009"/>
                    <a:pt x="596" y="1009"/>
                    <a:pt x="596" y="1009"/>
                  </a:cubicBezTo>
                  <a:cubicBezTo>
                    <a:pt x="594" y="994"/>
                    <a:pt x="599" y="978"/>
                    <a:pt x="593" y="964"/>
                  </a:cubicBezTo>
                  <a:cubicBezTo>
                    <a:pt x="593" y="963"/>
                    <a:pt x="593" y="961"/>
                    <a:pt x="593" y="960"/>
                  </a:cubicBezTo>
                  <a:cubicBezTo>
                    <a:pt x="596" y="952"/>
                    <a:pt x="595" y="942"/>
                    <a:pt x="595" y="933"/>
                  </a:cubicBezTo>
                  <a:cubicBezTo>
                    <a:pt x="596" y="934"/>
                    <a:pt x="597" y="934"/>
                    <a:pt x="597" y="935"/>
                  </a:cubicBezTo>
                  <a:cubicBezTo>
                    <a:pt x="601" y="936"/>
                    <a:pt x="602" y="935"/>
                    <a:pt x="602" y="930"/>
                  </a:cubicBezTo>
                  <a:cubicBezTo>
                    <a:pt x="602" y="923"/>
                    <a:pt x="602" y="915"/>
                    <a:pt x="602" y="907"/>
                  </a:cubicBezTo>
                  <a:cubicBezTo>
                    <a:pt x="602" y="899"/>
                    <a:pt x="601" y="899"/>
                    <a:pt x="595" y="898"/>
                  </a:cubicBezTo>
                  <a:cubicBezTo>
                    <a:pt x="595" y="898"/>
                    <a:pt x="595" y="898"/>
                    <a:pt x="595" y="898"/>
                  </a:cubicBezTo>
                  <a:cubicBezTo>
                    <a:pt x="595" y="898"/>
                    <a:pt x="595" y="898"/>
                    <a:pt x="595" y="898"/>
                  </a:cubicBezTo>
                  <a:cubicBezTo>
                    <a:pt x="595" y="898"/>
                    <a:pt x="595" y="898"/>
                    <a:pt x="595" y="898"/>
                  </a:cubicBezTo>
                  <a:cubicBezTo>
                    <a:pt x="595" y="895"/>
                    <a:pt x="595" y="892"/>
                    <a:pt x="595" y="889"/>
                  </a:cubicBezTo>
                  <a:cubicBezTo>
                    <a:pt x="596" y="889"/>
                    <a:pt x="597" y="890"/>
                    <a:pt x="598" y="889"/>
                  </a:cubicBezTo>
                  <a:cubicBezTo>
                    <a:pt x="599" y="889"/>
                    <a:pt x="599" y="889"/>
                    <a:pt x="600" y="888"/>
                  </a:cubicBezTo>
                  <a:cubicBezTo>
                    <a:pt x="600" y="887"/>
                    <a:pt x="600" y="886"/>
                    <a:pt x="599" y="885"/>
                  </a:cubicBezTo>
                  <a:cubicBezTo>
                    <a:pt x="597" y="884"/>
                    <a:pt x="596" y="883"/>
                    <a:pt x="594" y="881"/>
                  </a:cubicBezTo>
                  <a:cubicBezTo>
                    <a:pt x="594" y="881"/>
                    <a:pt x="594" y="881"/>
                    <a:pt x="594" y="881"/>
                  </a:cubicBezTo>
                  <a:cubicBezTo>
                    <a:pt x="594" y="879"/>
                    <a:pt x="594" y="878"/>
                    <a:pt x="595" y="877"/>
                  </a:cubicBezTo>
                  <a:cubicBezTo>
                    <a:pt x="598" y="875"/>
                    <a:pt x="599" y="869"/>
                    <a:pt x="599" y="864"/>
                  </a:cubicBezTo>
                  <a:cubicBezTo>
                    <a:pt x="600" y="859"/>
                    <a:pt x="600" y="854"/>
                    <a:pt x="600" y="849"/>
                  </a:cubicBezTo>
                  <a:cubicBezTo>
                    <a:pt x="599" y="844"/>
                    <a:pt x="596" y="839"/>
                    <a:pt x="599" y="833"/>
                  </a:cubicBezTo>
                  <a:cubicBezTo>
                    <a:pt x="599" y="832"/>
                    <a:pt x="598" y="830"/>
                    <a:pt x="597" y="830"/>
                  </a:cubicBezTo>
                  <a:cubicBezTo>
                    <a:pt x="595" y="830"/>
                    <a:pt x="593" y="830"/>
                    <a:pt x="591" y="830"/>
                  </a:cubicBezTo>
                  <a:cubicBezTo>
                    <a:pt x="591" y="829"/>
                    <a:pt x="591" y="827"/>
                    <a:pt x="591" y="826"/>
                  </a:cubicBezTo>
                  <a:cubicBezTo>
                    <a:pt x="594" y="826"/>
                    <a:pt x="596" y="827"/>
                    <a:pt x="598" y="824"/>
                  </a:cubicBezTo>
                  <a:cubicBezTo>
                    <a:pt x="599" y="824"/>
                    <a:pt x="599" y="821"/>
                    <a:pt x="598" y="821"/>
                  </a:cubicBezTo>
                  <a:cubicBezTo>
                    <a:pt x="592" y="821"/>
                    <a:pt x="592" y="814"/>
                    <a:pt x="593" y="805"/>
                  </a:cubicBezTo>
                  <a:cubicBezTo>
                    <a:pt x="593" y="805"/>
                    <a:pt x="593" y="805"/>
                    <a:pt x="593" y="805"/>
                  </a:cubicBezTo>
                  <a:cubicBezTo>
                    <a:pt x="593" y="805"/>
                    <a:pt x="593" y="805"/>
                    <a:pt x="593" y="805"/>
                  </a:cubicBezTo>
                  <a:cubicBezTo>
                    <a:pt x="593" y="804"/>
                    <a:pt x="593" y="803"/>
                    <a:pt x="593" y="802"/>
                  </a:cubicBezTo>
                  <a:cubicBezTo>
                    <a:pt x="594" y="791"/>
                    <a:pt x="594" y="791"/>
                    <a:pt x="591" y="785"/>
                  </a:cubicBezTo>
                  <a:cubicBezTo>
                    <a:pt x="590" y="784"/>
                    <a:pt x="589" y="782"/>
                    <a:pt x="589" y="779"/>
                  </a:cubicBezTo>
                  <a:cubicBezTo>
                    <a:pt x="589" y="774"/>
                    <a:pt x="590" y="769"/>
                    <a:pt x="591" y="764"/>
                  </a:cubicBezTo>
                  <a:cubicBezTo>
                    <a:pt x="593" y="753"/>
                    <a:pt x="594" y="742"/>
                    <a:pt x="589" y="733"/>
                  </a:cubicBezTo>
                  <a:cubicBezTo>
                    <a:pt x="585" y="727"/>
                    <a:pt x="585" y="719"/>
                    <a:pt x="585" y="711"/>
                  </a:cubicBezTo>
                  <a:cubicBezTo>
                    <a:pt x="585" y="702"/>
                    <a:pt x="586" y="694"/>
                    <a:pt x="584" y="684"/>
                  </a:cubicBezTo>
                  <a:cubicBezTo>
                    <a:pt x="582" y="677"/>
                    <a:pt x="581" y="668"/>
                    <a:pt x="582" y="658"/>
                  </a:cubicBezTo>
                  <a:cubicBezTo>
                    <a:pt x="584" y="651"/>
                    <a:pt x="583" y="642"/>
                    <a:pt x="581" y="635"/>
                  </a:cubicBezTo>
                  <a:cubicBezTo>
                    <a:pt x="581" y="630"/>
                    <a:pt x="581" y="625"/>
                    <a:pt x="580" y="620"/>
                  </a:cubicBezTo>
                  <a:cubicBezTo>
                    <a:pt x="579" y="610"/>
                    <a:pt x="579" y="601"/>
                    <a:pt x="579" y="591"/>
                  </a:cubicBezTo>
                  <a:cubicBezTo>
                    <a:pt x="579" y="584"/>
                    <a:pt x="579" y="576"/>
                    <a:pt x="579" y="568"/>
                  </a:cubicBezTo>
                  <a:cubicBezTo>
                    <a:pt x="579" y="564"/>
                    <a:pt x="578" y="561"/>
                    <a:pt x="577" y="559"/>
                  </a:cubicBezTo>
                  <a:cubicBezTo>
                    <a:pt x="577" y="559"/>
                    <a:pt x="577" y="559"/>
                    <a:pt x="577" y="559"/>
                  </a:cubicBezTo>
                  <a:cubicBezTo>
                    <a:pt x="577" y="553"/>
                    <a:pt x="576" y="546"/>
                    <a:pt x="577" y="540"/>
                  </a:cubicBezTo>
                  <a:cubicBezTo>
                    <a:pt x="578" y="530"/>
                    <a:pt x="577" y="522"/>
                    <a:pt x="572" y="516"/>
                  </a:cubicBezTo>
                  <a:cubicBezTo>
                    <a:pt x="572" y="514"/>
                    <a:pt x="572" y="514"/>
                    <a:pt x="572" y="514"/>
                  </a:cubicBezTo>
                  <a:cubicBezTo>
                    <a:pt x="572" y="512"/>
                    <a:pt x="572" y="512"/>
                    <a:pt x="572" y="512"/>
                  </a:cubicBezTo>
                  <a:cubicBezTo>
                    <a:pt x="576" y="506"/>
                    <a:pt x="577" y="500"/>
                    <a:pt x="573" y="492"/>
                  </a:cubicBezTo>
                  <a:cubicBezTo>
                    <a:pt x="571" y="486"/>
                    <a:pt x="570" y="479"/>
                    <a:pt x="570" y="472"/>
                  </a:cubicBezTo>
                  <a:cubicBezTo>
                    <a:pt x="570" y="468"/>
                    <a:pt x="570" y="464"/>
                    <a:pt x="570" y="460"/>
                  </a:cubicBezTo>
                  <a:cubicBezTo>
                    <a:pt x="569" y="467"/>
                    <a:pt x="566" y="472"/>
                    <a:pt x="565" y="478"/>
                  </a:cubicBezTo>
                  <a:cubicBezTo>
                    <a:pt x="568" y="486"/>
                    <a:pt x="563" y="485"/>
                    <a:pt x="562" y="488"/>
                  </a:cubicBezTo>
                  <a:cubicBezTo>
                    <a:pt x="562" y="483"/>
                    <a:pt x="563" y="479"/>
                    <a:pt x="561" y="474"/>
                  </a:cubicBezTo>
                  <a:cubicBezTo>
                    <a:pt x="560" y="470"/>
                    <a:pt x="560" y="469"/>
                    <a:pt x="562" y="469"/>
                  </a:cubicBezTo>
                  <a:cubicBezTo>
                    <a:pt x="565" y="468"/>
                    <a:pt x="566" y="466"/>
                    <a:pt x="566" y="460"/>
                  </a:cubicBezTo>
                  <a:cubicBezTo>
                    <a:pt x="566" y="456"/>
                    <a:pt x="566" y="452"/>
                    <a:pt x="566" y="448"/>
                  </a:cubicBezTo>
                  <a:cubicBezTo>
                    <a:pt x="566" y="448"/>
                    <a:pt x="566" y="448"/>
                    <a:pt x="566" y="448"/>
                  </a:cubicBezTo>
                  <a:cubicBezTo>
                    <a:pt x="566" y="448"/>
                    <a:pt x="566" y="448"/>
                    <a:pt x="566" y="448"/>
                  </a:cubicBezTo>
                  <a:cubicBezTo>
                    <a:pt x="566" y="448"/>
                    <a:pt x="566" y="448"/>
                    <a:pt x="566" y="448"/>
                  </a:cubicBezTo>
                  <a:cubicBezTo>
                    <a:pt x="562" y="441"/>
                    <a:pt x="564" y="432"/>
                    <a:pt x="564" y="424"/>
                  </a:cubicBezTo>
                  <a:cubicBezTo>
                    <a:pt x="565" y="409"/>
                    <a:pt x="561" y="395"/>
                    <a:pt x="561" y="380"/>
                  </a:cubicBezTo>
                  <a:cubicBezTo>
                    <a:pt x="561" y="376"/>
                    <a:pt x="557" y="374"/>
                    <a:pt x="558" y="369"/>
                  </a:cubicBezTo>
                  <a:cubicBezTo>
                    <a:pt x="553" y="364"/>
                    <a:pt x="553" y="363"/>
                    <a:pt x="554" y="355"/>
                  </a:cubicBezTo>
                  <a:cubicBezTo>
                    <a:pt x="554" y="353"/>
                    <a:pt x="555" y="351"/>
                    <a:pt x="554" y="350"/>
                  </a:cubicBezTo>
                  <a:cubicBezTo>
                    <a:pt x="552" y="347"/>
                    <a:pt x="552" y="344"/>
                    <a:pt x="552" y="341"/>
                  </a:cubicBezTo>
                  <a:cubicBezTo>
                    <a:pt x="552" y="326"/>
                    <a:pt x="552" y="311"/>
                    <a:pt x="551" y="296"/>
                  </a:cubicBezTo>
                  <a:cubicBezTo>
                    <a:pt x="550" y="286"/>
                    <a:pt x="549" y="276"/>
                    <a:pt x="550" y="266"/>
                  </a:cubicBezTo>
                  <a:cubicBezTo>
                    <a:pt x="550" y="264"/>
                    <a:pt x="550" y="261"/>
                    <a:pt x="550" y="259"/>
                  </a:cubicBezTo>
                  <a:cubicBezTo>
                    <a:pt x="549" y="255"/>
                    <a:pt x="550" y="249"/>
                    <a:pt x="548" y="249"/>
                  </a:cubicBezTo>
                  <a:cubicBezTo>
                    <a:pt x="545" y="249"/>
                    <a:pt x="545" y="254"/>
                    <a:pt x="546" y="258"/>
                  </a:cubicBezTo>
                  <a:cubicBezTo>
                    <a:pt x="546" y="259"/>
                    <a:pt x="546" y="261"/>
                    <a:pt x="545" y="261"/>
                  </a:cubicBezTo>
                  <a:cubicBezTo>
                    <a:pt x="545" y="262"/>
                    <a:pt x="543" y="262"/>
                    <a:pt x="543" y="262"/>
                  </a:cubicBezTo>
                  <a:cubicBezTo>
                    <a:pt x="543" y="259"/>
                    <a:pt x="543" y="257"/>
                    <a:pt x="542" y="254"/>
                  </a:cubicBezTo>
                  <a:cubicBezTo>
                    <a:pt x="542" y="252"/>
                    <a:pt x="541" y="251"/>
                    <a:pt x="540" y="251"/>
                  </a:cubicBezTo>
                  <a:cubicBezTo>
                    <a:pt x="540" y="252"/>
                    <a:pt x="539" y="253"/>
                    <a:pt x="539" y="254"/>
                  </a:cubicBezTo>
                  <a:cubicBezTo>
                    <a:pt x="540" y="260"/>
                    <a:pt x="540" y="266"/>
                    <a:pt x="540" y="272"/>
                  </a:cubicBezTo>
                  <a:cubicBezTo>
                    <a:pt x="541" y="276"/>
                    <a:pt x="541" y="282"/>
                    <a:pt x="539" y="283"/>
                  </a:cubicBezTo>
                  <a:cubicBezTo>
                    <a:pt x="535" y="288"/>
                    <a:pt x="540" y="293"/>
                    <a:pt x="539" y="298"/>
                  </a:cubicBezTo>
                  <a:cubicBezTo>
                    <a:pt x="537" y="302"/>
                    <a:pt x="541" y="304"/>
                    <a:pt x="541" y="308"/>
                  </a:cubicBezTo>
                  <a:cubicBezTo>
                    <a:pt x="540" y="313"/>
                    <a:pt x="539" y="317"/>
                    <a:pt x="539" y="322"/>
                  </a:cubicBezTo>
                  <a:cubicBezTo>
                    <a:pt x="539" y="324"/>
                    <a:pt x="539" y="327"/>
                    <a:pt x="539" y="330"/>
                  </a:cubicBezTo>
                  <a:cubicBezTo>
                    <a:pt x="541" y="339"/>
                    <a:pt x="540" y="348"/>
                    <a:pt x="541" y="357"/>
                  </a:cubicBezTo>
                  <a:cubicBezTo>
                    <a:pt x="542" y="374"/>
                    <a:pt x="542" y="391"/>
                    <a:pt x="544" y="408"/>
                  </a:cubicBezTo>
                  <a:cubicBezTo>
                    <a:pt x="546" y="420"/>
                    <a:pt x="546" y="433"/>
                    <a:pt x="543" y="444"/>
                  </a:cubicBezTo>
                  <a:cubicBezTo>
                    <a:pt x="543" y="444"/>
                    <a:pt x="543" y="444"/>
                    <a:pt x="543" y="444"/>
                  </a:cubicBezTo>
                  <a:cubicBezTo>
                    <a:pt x="543" y="444"/>
                    <a:pt x="543" y="444"/>
                    <a:pt x="543" y="444"/>
                  </a:cubicBezTo>
                  <a:cubicBezTo>
                    <a:pt x="542" y="443"/>
                    <a:pt x="541" y="442"/>
                    <a:pt x="539" y="441"/>
                  </a:cubicBezTo>
                  <a:cubicBezTo>
                    <a:pt x="539" y="451"/>
                    <a:pt x="538" y="462"/>
                    <a:pt x="538" y="473"/>
                  </a:cubicBezTo>
                  <a:cubicBezTo>
                    <a:pt x="535" y="460"/>
                    <a:pt x="538" y="445"/>
                    <a:pt x="534" y="434"/>
                  </a:cubicBezTo>
                  <a:cubicBezTo>
                    <a:pt x="535" y="425"/>
                    <a:pt x="534" y="417"/>
                    <a:pt x="533" y="408"/>
                  </a:cubicBezTo>
                  <a:cubicBezTo>
                    <a:pt x="533" y="406"/>
                    <a:pt x="535" y="405"/>
                    <a:pt x="536" y="404"/>
                  </a:cubicBezTo>
                  <a:cubicBezTo>
                    <a:pt x="537" y="392"/>
                    <a:pt x="537" y="380"/>
                    <a:pt x="533" y="368"/>
                  </a:cubicBezTo>
                  <a:cubicBezTo>
                    <a:pt x="532" y="377"/>
                    <a:pt x="533" y="386"/>
                    <a:pt x="534" y="395"/>
                  </a:cubicBezTo>
                  <a:cubicBezTo>
                    <a:pt x="534" y="396"/>
                    <a:pt x="533" y="397"/>
                    <a:pt x="533" y="398"/>
                  </a:cubicBezTo>
                  <a:cubicBezTo>
                    <a:pt x="533" y="397"/>
                    <a:pt x="532" y="396"/>
                    <a:pt x="532" y="395"/>
                  </a:cubicBezTo>
                  <a:cubicBezTo>
                    <a:pt x="530" y="380"/>
                    <a:pt x="529" y="364"/>
                    <a:pt x="528" y="349"/>
                  </a:cubicBezTo>
                  <a:cubicBezTo>
                    <a:pt x="527" y="345"/>
                    <a:pt x="527" y="340"/>
                    <a:pt x="526" y="340"/>
                  </a:cubicBezTo>
                  <a:cubicBezTo>
                    <a:pt x="523" y="340"/>
                    <a:pt x="525" y="345"/>
                    <a:pt x="524" y="348"/>
                  </a:cubicBezTo>
                  <a:cubicBezTo>
                    <a:pt x="524" y="350"/>
                    <a:pt x="523" y="351"/>
                    <a:pt x="523" y="355"/>
                  </a:cubicBezTo>
                  <a:cubicBezTo>
                    <a:pt x="521" y="345"/>
                    <a:pt x="520" y="338"/>
                    <a:pt x="520" y="329"/>
                  </a:cubicBezTo>
                  <a:cubicBezTo>
                    <a:pt x="519" y="317"/>
                    <a:pt x="518" y="305"/>
                    <a:pt x="515" y="295"/>
                  </a:cubicBezTo>
                  <a:cubicBezTo>
                    <a:pt x="513" y="286"/>
                    <a:pt x="511" y="277"/>
                    <a:pt x="511" y="267"/>
                  </a:cubicBezTo>
                  <a:cubicBezTo>
                    <a:pt x="511" y="266"/>
                    <a:pt x="511" y="265"/>
                    <a:pt x="511" y="265"/>
                  </a:cubicBezTo>
                  <a:cubicBezTo>
                    <a:pt x="512" y="246"/>
                    <a:pt x="509" y="228"/>
                    <a:pt x="506" y="210"/>
                  </a:cubicBezTo>
                  <a:cubicBezTo>
                    <a:pt x="506" y="209"/>
                    <a:pt x="506" y="208"/>
                    <a:pt x="505" y="208"/>
                  </a:cubicBezTo>
                  <a:cubicBezTo>
                    <a:pt x="505" y="208"/>
                    <a:pt x="504" y="210"/>
                    <a:pt x="504" y="211"/>
                  </a:cubicBezTo>
                  <a:cubicBezTo>
                    <a:pt x="504" y="215"/>
                    <a:pt x="504" y="218"/>
                    <a:pt x="504" y="222"/>
                  </a:cubicBezTo>
                  <a:cubicBezTo>
                    <a:pt x="504" y="224"/>
                    <a:pt x="505" y="227"/>
                    <a:pt x="503" y="226"/>
                  </a:cubicBezTo>
                  <a:cubicBezTo>
                    <a:pt x="502" y="226"/>
                    <a:pt x="502" y="224"/>
                    <a:pt x="502" y="223"/>
                  </a:cubicBezTo>
                  <a:cubicBezTo>
                    <a:pt x="501" y="219"/>
                    <a:pt x="501" y="214"/>
                    <a:pt x="500" y="210"/>
                  </a:cubicBezTo>
                  <a:cubicBezTo>
                    <a:pt x="500" y="209"/>
                    <a:pt x="499" y="208"/>
                    <a:pt x="498" y="208"/>
                  </a:cubicBezTo>
                  <a:cubicBezTo>
                    <a:pt x="498" y="208"/>
                    <a:pt x="498" y="209"/>
                    <a:pt x="498" y="209"/>
                  </a:cubicBezTo>
                  <a:cubicBezTo>
                    <a:pt x="497" y="211"/>
                    <a:pt x="498" y="212"/>
                    <a:pt x="498" y="213"/>
                  </a:cubicBezTo>
                  <a:cubicBezTo>
                    <a:pt x="497" y="223"/>
                    <a:pt x="497" y="224"/>
                    <a:pt x="493" y="224"/>
                  </a:cubicBezTo>
                  <a:cubicBezTo>
                    <a:pt x="490" y="223"/>
                    <a:pt x="488" y="225"/>
                    <a:pt x="486" y="228"/>
                  </a:cubicBezTo>
                  <a:cubicBezTo>
                    <a:pt x="485" y="230"/>
                    <a:pt x="485" y="235"/>
                    <a:pt x="482" y="234"/>
                  </a:cubicBezTo>
                  <a:cubicBezTo>
                    <a:pt x="482" y="219"/>
                    <a:pt x="479" y="205"/>
                    <a:pt x="479" y="191"/>
                  </a:cubicBezTo>
                  <a:cubicBezTo>
                    <a:pt x="480" y="178"/>
                    <a:pt x="477" y="166"/>
                    <a:pt x="477" y="153"/>
                  </a:cubicBezTo>
                  <a:cubicBezTo>
                    <a:pt x="475" y="153"/>
                    <a:pt x="474" y="153"/>
                    <a:pt x="473" y="154"/>
                  </a:cubicBezTo>
                  <a:cubicBezTo>
                    <a:pt x="470" y="155"/>
                    <a:pt x="467" y="157"/>
                    <a:pt x="466" y="148"/>
                  </a:cubicBezTo>
                  <a:cubicBezTo>
                    <a:pt x="465" y="146"/>
                    <a:pt x="464" y="149"/>
                    <a:pt x="464" y="152"/>
                  </a:cubicBezTo>
                  <a:cubicBezTo>
                    <a:pt x="464" y="154"/>
                    <a:pt x="464" y="156"/>
                    <a:pt x="463" y="156"/>
                  </a:cubicBezTo>
                  <a:cubicBezTo>
                    <a:pt x="462" y="156"/>
                    <a:pt x="461" y="154"/>
                    <a:pt x="461" y="153"/>
                  </a:cubicBezTo>
                  <a:cubicBezTo>
                    <a:pt x="461" y="152"/>
                    <a:pt x="461" y="149"/>
                    <a:pt x="461" y="148"/>
                  </a:cubicBezTo>
                  <a:cubicBezTo>
                    <a:pt x="458" y="141"/>
                    <a:pt x="460" y="132"/>
                    <a:pt x="456" y="127"/>
                  </a:cubicBezTo>
                  <a:cubicBezTo>
                    <a:pt x="456" y="122"/>
                    <a:pt x="457" y="118"/>
                    <a:pt x="455" y="114"/>
                  </a:cubicBezTo>
                  <a:cubicBezTo>
                    <a:pt x="454" y="118"/>
                    <a:pt x="455" y="123"/>
                    <a:pt x="455" y="127"/>
                  </a:cubicBezTo>
                  <a:cubicBezTo>
                    <a:pt x="455" y="127"/>
                    <a:pt x="455" y="127"/>
                    <a:pt x="455" y="127"/>
                  </a:cubicBezTo>
                  <a:cubicBezTo>
                    <a:pt x="455" y="127"/>
                    <a:pt x="455" y="127"/>
                    <a:pt x="455" y="127"/>
                  </a:cubicBezTo>
                  <a:cubicBezTo>
                    <a:pt x="455" y="132"/>
                    <a:pt x="455" y="137"/>
                    <a:pt x="454" y="142"/>
                  </a:cubicBezTo>
                  <a:cubicBezTo>
                    <a:pt x="451" y="133"/>
                    <a:pt x="451" y="121"/>
                    <a:pt x="450" y="111"/>
                  </a:cubicBezTo>
                  <a:cubicBezTo>
                    <a:pt x="450" y="107"/>
                    <a:pt x="451" y="101"/>
                    <a:pt x="448" y="101"/>
                  </a:cubicBezTo>
                  <a:cubicBezTo>
                    <a:pt x="444" y="101"/>
                    <a:pt x="448" y="108"/>
                    <a:pt x="447" y="112"/>
                  </a:cubicBezTo>
                  <a:cubicBezTo>
                    <a:pt x="445" y="117"/>
                    <a:pt x="448" y="121"/>
                    <a:pt x="448" y="126"/>
                  </a:cubicBezTo>
                  <a:cubicBezTo>
                    <a:pt x="445" y="121"/>
                    <a:pt x="442" y="125"/>
                    <a:pt x="438" y="126"/>
                  </a:cubicBezTo>
                  <a:cubicBezTo>
                    <a:pt x="436" y="127"/>
                    <a:pt x="434" y="125"/>
                    <a:pt x="434" y="120"/>
                  </a:cubicBezTo>
                  <a:cubicBezTo>
                    <a:pt x="434" y="111"/>
                    <a:pt x="432" y="103"/>
                    <a:pt x="434" y="94"/>
                  </a:cubicBezTo>
                  <a:cubicBezTo>
                    <a:pt x="435" y="94"/>
                    <a:pt x="437" y="94"/>
                    <a:pt x="438" y="93"/>
                  </a:cubicBezTo>
                  <a:cubicBezTo>
                    <a:pt x="440" y="92"/>
                    <a:pt x="441" y="90"/>
                    <a:pt x="439" y="86"/>
                  </a:cubicBezTo>
                  <a:cubicBezTo>
                    <a:pt x="438" y="84"/>
                    <a:pt x="437" y="81"/>
                    <a:pt x="437" y="78"/>
                  </a:cubicBezTo>
                  <a:cubicBezTo>
                    <a:pt x="434" y="81"/>
                    <a:pt x="432" y="85"/>
                    <a:pt x="429" y="86"/>
                  </a:cubicBezTo>
                  <a:cubicBezTo>
                    <a:pt x="425" y="87"/>
                    <a:pt x="425" y="93"/>
                    <a:pt x="424" y="99"/>
                  </a:cubicBezTo>
                  <a:cubicBezTo>
                    <a:pt x="422" y="96"/>
                    <a:pt x="421" y="91"/>
                    <a:pt x="422" y="87"/>
                  </a:cubicBezTo>
                  <a:cubicBezTo>
                    <a:pt x="422" y="81"/>
                    <a:pt x="423" y="77"/>
                    <a:pt x="420" y="72"/>
                  </a:cubicBezTo>
                  <a:cubicBezTo>
                    <a:pt x="419" y="72"/>
                    <a:pt x="420" y="69"/>
                    <a:pt x="420" y="67"/>
                  </a:cubicBezTo>
                  <a:cubicBezTo>
                    <a:pt x="420" y="63"/>
                    <a:pt x="421" y="59"/>
                    <a:pt x="421" y="55"/>
                  </a:cubicBezTo>
                  <a:cubicBezTo>
                    <a:pt x="421" y="51"/>
                    <a:pt x="417" y="45"/>
                    <a:pt x="414" y="46"/>
                  </a:cubicBezTo>
                  <a:cubicBezTo>
                    <a:pt x="412" y="47"/>
                    <a:pt x="412" y="54"/>
                    <a:pt x="409" y="51"/>
                  </a:cubicBezTo>
                  <a:cubicBezTo>
                    <a:pt x="408" y="50"/>
                    <a:pt x="408" y="55"/>
                    <a:pt x="408" y="57"/>
                  </a:cubicBezTo>
                  <a:cubicBezTo>
                    <a:pt x="408" y="61"/>
                    <a:pt x="408" y="64"/>
                    <a:pt x="408" y="67"/>
                  </a:cubicBezTo>
                  <a:cubicBezTo>
                    <a:pt x="408" y="74"/>
                    <a:pt x="410" y="84"/>
                    <a:pt x="403" y="84"/>
                  </a:cubicBezTo>
                  <a:cubicBezTo>
                    <a:pt x="402" y="84"/>
                    <a:pt x="401" y="89"/>
                    <a:pt x="401" y="92"/>
                  </a:cubicBezTo>
                  <a:cubicBezTo>
                    <a:pt x="400" y="96"/>
                    <a:pt x="402" y="98"/>
                    <a:pt x="403" y="99"/>
                  </a:cubicBezTo>
                  <a:cubicBezTo>
                    <a:pt x="404" y="100"/>
                    <a:pt x="405" y="101"/>
                    <a:pt x="404" y="104"/>
                  </a:cubicBezTo>
                  <a:cubicBezTo>
                    <a:pt x="402" y="114"/>
                    <a:pt x="403" y="124"/>
                    <a:pt x="404" y="134"/>
                  </a:cubicBezTo>
                  <a:cubicBezTo>
                    <a:pt x="402" y="134"/>
                    <a:pt x="400" y="133"/>
                    <a:pt x="400" y="129"/>
                  </a:cubicBezTo>
                  <a:cubicBezTo>
                    <a:pt x="400" y="125"/>
                    <a:pt x="400" y="121"/>
                    <a:pt x="399" y="118"/>
                  </a:cubicBezTo>
                  <a:cubicBezTo>
                    <a:pt x="398" y="113"/>
                    <a:pt x="395" y="117"/>
                    <a:pt x="394" y="116"/>
                  </a:cubicBezTo>
                  <a:cubicBezTo>
                    <a:pt x="392" y="114"/>
                    <a:pt x="390" y="114"/>
                    <a:pt x="389" y="110"/>
                  </a:cubicBezTo>
                  <a:cubicBezTo>
                    <a:pt x="388" y="107"/>
                    <a:pt x="387" y="104"/>
                    <a:pt x="385" y="102"/>
                  </a:cubicBezTo>
                  <a:cubicBezTo>
                    <a:pt x="385" y="102"/>
                    <a:pt x="385" y="102"/>
                    <a:pt x="385" y="102"/>
                  </a:cubicBezTo>
                  <a:cubicBezTo>
                    <a:pt x="384" y="95"/>
                    <a:pt x="383" y="88"/>
                    <a:pt x="382" y="81"/>
                  </a:cubicBezTo>
                  <a:cubicBezTo>
                    <a:pt x="380" y="85"/>
                    <a:pt x="380" y="92"/>
                    <a:pt x="376" y="89"/>
                  </a:cubicBezTo>
                  <a:cubicBezTo>
                    <a:pt x="376" y="89"/>
                    <a:pt x="375" y="90"/>
                    <a:pt x="375" y="90"/>
                  </a:cubicBezTo>
                  <a:cubicBezTo>
                    <a:pt x="375" y="91"/>
                    <a:pt x="375" y="93"/>
                    <a:pt x="376" y="93"/>
                  </a:cubicBezTo>
                  <a:cubicBezTo>
                    <a:pt x="377" y="94"/>
                    <a:pt x="378" y="95"/>
                    <a:pt x="379" y="96"/>
                  </a:cubicBezTo>
                  <a:cubicBezTo>
                    <a:pt x="380" y="97"/>
                    <a:pt x="380" y="100"/>
                    <a:pt x="379" y="100"/>
                  </a:cubicBezTo>
                  <a:cubicBezTo>
                    <a:pt x="377" y="101"/>
                    <a:pt x="376" y="102"/>
                    <a:pt x="376" y="107"/>
                  </a:cubicBezTo>
                  <a:cubicBezTo>
                    <a:pt x="376" y="113"/>
                    <a:pt x="376" y="120"/>
                    <a:pt x="377" y="126"/>
                  </a:cubicBezTo>
                  <a:cubicBezTo>
                    <a:pt x="376" y="130"/>
                    <a:pt x="376" y="130"/>
                    <a:pt x="374" y="130"/>
                  </a:cubicBezTo>
                  <a:cubicBezTo>
                    <a:pt x="374" y="130"/>
                    <a:pt x="373" y="130"/>
                    <a:pt x="373" y="130"/>
                  </a:cubicBezTo>
                  <a:cubicBezTo>
                    <a:pt x="374" y="137"/>
                    <a:pt x="368" y="135"/>
                    <a:pt x="368" y="142"/>
                  </a:cubicBezTo>
                  <a:cubicBezTo>
                    <a:pt x="368" y="145"/>
                    <a:pt x="368" y="148"/>
                    <a:pt x="366" y="150"/>
                  </a:cubicBezTo>
                  <a:cubicBezTo>
                    <a:pt x="366" y="150"/>
                    <a:pt x="366" y="150"/>
                    <a:pt x="366" y="150"/>
                  </a:cubicBezTo>
                  <a:cubicBezTo>
                    <a:pt x="366" y="146"/>
                    <a:pt x="366" y="141"/>
                    <a:pt x="365" y="137"/>
                  </a:cubicBezTo>
                  <a:cubicBezTo>
                    <a:pt x="365" y="137"/>
                    <a:pt x="364" y="136"/>
                    <a:pt x="364" y="136"/>
                  </a:cubicBezTo>
                  <a:cubicBezTo>
                    <a:pt x="363" y="136"/>
                    <a:pt x="362" y="137"/>
                    <a:pt x="362" y="138"/>
                  </a:cubicBezTo>
                  <a:cubicBezTo>
                    <a:pt x="362" y="143"/>
                    <a:pt x="362" y="148"/>
                    <a:pt x="362" y="153"/>
                  </a:cubicBezTo>
                  <a:cubicBezTo>
                    <a:pt x="361" y="157"/>
                    <a:pt x="362" y="162"/>
                    <a:pt x="360" y="166"/>
                  </a:cubicBezTo>
                  <a:cubicBezTo>
                    <a:pt x="360" y="166"/>
                    <a:pt x="360" y="166"/>
                    <a:pt x="360" y="166"/>
                  </a:cubicBezTo>
                  <a:cubicBezTo>
                    <a:pt x="360" y="159"/>
                    <a:pt x="359" y="153"/>
                    <a:pt x="359" y="146"/>
                  </a:cubicBezTo>
                  <a:cubicBezTo>
                    <a:pt x="360" y="143"/>
                    <a:pt x="359" y="140"/>
                    <a:pt x="358" y="138"/>
                  </a:cubicBezTo>
                  <a:cubicBezTo>
                    <a:pt x="358" y="138"/>
                    <a:pt x="358" y="138"/>
                    <a:pt x="358" y="138"/>
                  </a:cubicBezTo>
                  <a:cubicBezTo>
                    <a:pt x="358" y="135"/>
                    <a:pt x="358" y="133"/>
                    <a:pt x="357" y="130"/>
                  </a:cubicBezTo>
                  <a:cubicBezTo>
                    <a:pt x="364" y="128"/>
                    <a:pt x="365" y="128"/>
                    <a:pt x="363" y="118"/>
                  </a:cubicBezTo>
                  <a:cubicBezTo>
                    <a:pt x="362" y="114"/>
                    <a:pt x="360" y="110"/>
                    <a:pt x="360" y="106"/>
                  </a:cubicBezTo>
                  <a:cubicBezTo>
                    <a:pt x="358" y="97"/>
                    <a:pt x="355" y="90"/>
                    <a:pt x="356" y="80"/>
                  </a:cubicBezTo>
                  <a:cubicBezTo>
                    <a:pt x="357" y="64"/>
                    <a:pt x="354" y="48"/>
                    <a:pt x="352" y="32"/>
                  </a:cubicBezTo>
                  <a:cubicBezTo>
                    <a:pt x="351" y="35"/>
                    <a:pt x="351" y="39"/>
                    <a:pt x="351" y="43"/>
                  </a:cubicBezTo>
                  <a:cubicBezTo>
                    <a:pt x="351" y="47"/>
                    <a:pt x="352" y="52"/>
                    <a:pt x="350" y="56"/>
                  </a:cubicBezTo>
                  <a:cubicBezTo>
                    <a:pt x="348" y="52"/>
                    <a:pt x="347" y="49"/>
                    <a:pt x="345" y="43"/>
                  </a:cubicBezTo>
                  <a:cubicBezTo>
                    <a:pt x="346" y="55"/>
                    <a:pt x="347" y="63"/>
                    <a:pt x="343" y="70"/>
                  </a:cubicBezTo>
                  <a:cubicBezTo>
                    <a:pt x="343" y="71"/>
                    <a:pt x="343" y="72"/>
                    <a:pt x="343" y="74"/>
                  </a:cubicBezTo>
                  <a:cubicBezTo>
                    <a:pt x="343" y="85"/>
                    <a:pt x="343" y="96"/>
                    <a:pt x="343" y="107"/>
                  </a:cubicBezTo>
                  <a:cubicBezTo>
                    <a:pt x="344" y="113"/>
                    <a:pt x="346" y="118"/>
                    <a:pt x="343" y="123"/>
                  </a:cubicBezTo>
                  <a:cubicBezTo>
                    <a:pt x="342" y="124"/>
                    <a:pt x="342" y="126"/>
                    <a:pt x="343" y="126"/>
                  </a:cubicBezTo>
                  <a:cubicBezTo>
                    <a:pt x="348" y="128"/>
                    <a:pt x="346" y="136"/>
                    <a:pt x="347" y="142"/>
                  </a:cubicBezTo>
                  <a:cubicBezTo>
                    <a:pt x="347" y="142"/>
                    <a:pt x="347" y="142"/>
                    <a:pt x="347" y="142"/>
                  </a:cubicBezTo>
                  <a:cubicBezTo>
                    <a:pt x="346" y="146"/>
                    <a:pt x="344" y="142"/>
                    <a:pt x="342" y="143"/>
                  </a:cubicBezTo>
                  <a:cubicBezTo>
                    <a:pt x="340" y="146"/>
                    <a:pt x="342" y="151"/>
                    <a:pt x="342" y="154"/>
                  </a:cubicBezTo>
                  <a:cubicBezTo>
                    <a:pt x="341" y="158"/>
                    <a:pt x="341" y="163"/>
                    <a:pt x="339" y="166"/>
                  </a:cubicBezTo>
                  <a:cubicBezTo>
                    <a:pt x="338" y="168"/>
                    <a:pt x="337" y="167"/>
                    <a:pt x="337" y="166"/>
                  </a:cubicBezTo>
                  <a:cubicBezTo>
                    <a:pt x="337" y="164"/>
                    <a:pt x="337" y="160"/>
                    <a:pt x="337" y="160"/>
                  </a:cubicBezTo>
                  <a:cubicBezTo>
                    <a:pt x="332" y="157"/>
                    <a:pt x="332" y="150"/>
                    <a:pt x="332" y="143"/>
                  </a:cubicBezTo>
                  <a:cubicBezTo>
                    <a:pt x="330" y="131"/>
                    <a:pt x="329" y="120"/>
                    <a:pt x="328" y="108"/>
                  </a:cubicBezTo>
                  <a:cubicBezTo>
                    <a:pt x="328" y="103"/>
                    <a:pt x="329" y="97"/>
                    <a:pt x="325" y="96"/>
                  </a:cubicBezTo>
                  <a:cubicBezTo>
                    <a:pt x="325" y="95"/>
                    <a:pt x="324" y="93"/>
                    <a:pt x="324" y="92"/>
                  </a:cubicBezTo>
                  <a:cubicBezTo>
                    <a:pt x="326" y="76"/>
                    <a:pt x="323" y="61"/>
                    <a:pt x="321" y="46"/>
                  </a:cubicBezTo>
                  <a:cubicBezTo>
                    <a:pt x="320" y="50"/>
                    <a:pt x="317" y="56"/>
                    <a:pt x="314" y="60"/>
                  </a:cubicBezTo>
                  <a:cubicBezTo>
                    <a:pt x="312" y="62"/>
                    <a:pt x="311" y="66"/>
                    <a:pt x="312" y="70"/>
                  </a:cubicBezTo>
                  <a:cubicBezTo>
                    <a:pt x="314" y="84"/>
                    <a:pt x="313" y="97"/>
                    <a:pt x="313" y="113"/>
                  </a:cubicBezTo>
                  <a:cubicBezTo>
                    <a:pt x="309" y="104"/>
                    <a:pt x="313" y="95"/>
                    <a:pt x="310" y="85"/>
                  </a:cubicBezTo>
                  <a:cubicBezTo>
                    <a:pt x="309" y="92"/>
                    <a:pt x="307" y="95"/>
                    <a:pt x="308" y="101"/>
                  </a:cubicBezTo>
                  <a:cubicBezTo>
                    <a:pt x="308" y="103"/>
                    <a:pt x="308" y="105"/>
                    <a:pt x="306" y="105"/>
                  </a:cubicBezTo>
                  <a:cubicBezTo>
                    <a:pt x="305" y="105"/>
                    <a:pt x="305" y="103"/>
                    <a:pt x="304" y="102"/>
                  </a:cubicBezTo>
                  <a:cubicBezTo>
                    <a:pt x="303" y="101"/>
                    <a:pt x="303" y="100"/>
                    <a:pt x="303" y="98"/>
                  </a:cubicBezTo>
                  <a:cubicBezTo>
                    <a:pt x="303" y="95"/>
                    <a:pt x="304" y="93"/>
                    <a:pt x="305" y="89"/>
                  </a:cubicBezTo>
                  <a:cubicBezTo>
                    <a:pt x="305" y="87"/>
                    <a:pt x="305" y="84"/>
                    <a:pt x="303" y="82"/>
                  </a:cubicBezTo>
                  <a:cubicBezTo>
                    <a:pt x="302" y="81"/>
                    <a:pt x="301" y="82"/>
                    <a:pt x="300" y="84"/>
                  </a:cubicBezTo>
                  <a:cubicBezTo>
                    <a:pt x="298" y="88"/>
                    <a:pt x="296" y="91"/>
                    <a:pt x="294" y="95"/>
                  </a:cubicBezTo>
                  <a:cubicBezTo>
                    <a:pt x="294" y="95"/>
                    <a:pt x="293" y="95"/>
                    <a:pt x="293" y="95"/>
                  </a:cubicBezTo>
                  <a:cubicBezTo>
                    <a:pt x="289" y="94"/>
                    <a:pt x="286" y="90"/>
                    <a:pt x="286" y="82"/>
                  </a:cubicBezTo>
                  <a:cubicBezTo>
                    <a:pt x="286" y="80"/>
                    <a:pt x="286" y="77"/>
                    <a:pt x="285" y="75"/>
                  </a:cubicBezTo>
                  <a:cubicBezTo>
                    <a:pt x="285" y="74"/>
                    <a:pt x="284" y="75"/>
                    <a:pt x="284" y="76"/>
                  </a:cubicBezTo>
                  <a:cubicBezTo>
                    <a:pt x="283" y="78"/>
                    <a:pt x="282" y="82"/>
                    <a:pt x="281" y="77"/>
                  </a:cubicBezTo>
                  <a:cubicBezTo>
                    <a:pt x="279" y="66"/>
                    <a:pt x="277" y="55"/>
                    <a:pt x="278" y="43"/>
                  </a:cubicBezTo>
                  <a:cubicBezTo>
                    <a:pt x="280" y="43"/>
                    <a:pt x="279" y="48"/>
                    <a:pt x="281" y="48"/>
                  </a:cubicBezTo>
                  <a:cubicBezTo>
                    <a:pt x="283" y="47"/>
                    <a:pt x="282" y="44"/>
                    <a:pt x="282" y="41"/>
                  </a:cubicBezTo>
                  <a:cubicBezTo>
                    <a:pt x="282" y="30"/>
                    <a:pt x="280" y="20"/>
                    <a:pt x="279" y="10"/>
                  </a:cubicBezTo>
                  <a:cubicBezTo>
                    <a:pt x="276" y="16"/>
                    <a:pt x="280" y="27"/>
                    <a:pt x="274" y="30"/>
                  </a:cubicBezTo>
                  <a:cubicBezTo>
                    <a:pt x="275" y="39"/>
                    <a:pt x="275" y="47"/>
                    <a:pt x="275" y="56"/>
                  </a:cubicBezTo>
                  <a:cubicBezTo>
                    <a:pt x="275" y="60"/>
                    <a:pt x="275" y="65"/>
                    <a:pt x="275" y="69"/>
                  </a:cubicBezTo>
                  <a:cubicBezTo>
                    <a:pt x="275" y="70"/>
                    <a:pt x="274" y="71"/>
                    <a:pt x="274" y="71"/>
                  </a:cubicBezTo>
                  <a:cubicBezTo>
                    <a:pt x="273" y="71"/>
                    <a:pt x="273" y="70"/>
                    <a:pt x="272" y="69"/>
                  </a:cubicBezTo>
                  <a:cubicBezTo>
                    <a:pt x="272" y="68"/>
                    <a:pt x="272" y="67"/>
                    <a:pt x="272" y="67"/>
                  </a:cubicBezTo>
                  <a:cubicBezTo>
                    <a:pt x="272" y="56"/>
                    <a:pt x="271" y="55"/>
                    <a:pt x="267" y="61"/>
                  </a:cubicBezTo>
                  <a:cubicBezTo>
                    <a:pt x="265" y="63"/>
                    <a:pt x="264" y="65"/>
                    <a:pt x="262" y="61"/>
                  </a:cubicBezTo>
                  <a:cubicBezTo>
                    <a:pt x="261" y="59"/>
                    <a:pt x="259" y="61"/>
                    <a:pt x="259" y="64"/>
                  </a:cubicBezTo>
                  <a:cubicBezTo>
                    <a:pt x="258" y="73"/>
                    <a:pt x="258" y="81"/>
                    <a:pt x="258" y="90"/>
                  </a:cubicBezTo>
                  <a:cubicBezTo>
                    <a:pt x="258" y="90"/>
                    <a:pt x="257" y="90"/>
                    <a:pt x="257" y="90"/>
                  </a:cubicBezTo>
                  <a:cubicBezTo>
                    <a:pt x="257" y="86"/>
                    <a:pt x="257" y="82"/>
                    <a:pt x="256" y="79"/>
                  </a:cubicBezTo>
                  <a:cubicBezTo>
                    <a:pt x="256" y="77"/>
                    <a:pt x="255" y="76"/>
                    <a:pt x="254" y="74"/>
                  </a:cubicBezTo>
                  <a:cubicBezTo>
                    <a:pt x="254" y="74"/>
                    <a:pt x="254" y="74"/>
                    <a:pt x="254" y="74"/>
                  </a:cubicBezTo>
                  <a:cubicBezTo>
                    <a:pt x="254" y="66"/>
                    <a:pt x="254" y="58"/>
                    <a:pt x="254" y="51"/>
                  </a:cubicBezTo>
                  <a:cubicBezTo>
                    <a:pt x="254" y="50"/>
                    <a:pt x="254" y="50"/>
                    <a:pt x="254" y="49"/>
                  </a:cubicBezTo>
                  <a:cubicBezTo>
                    <a:pt x="253" y="49"/>
                    <a:pt x="253" y="49"/>
                    <a:pt x="252" y="51"/>
                  </a:cubicBezTo>
                  <a:cubicBezTo>
                    <a:pt x="252" y="65"/>
                    <a:pt x="252" y="80"/>
                    <a:pt x="252" y="94"/>
                  </a:cubicBezTo>
                  <a:cubicBezTo>
                    <a:pt x="252" y="95"/>
                    <a:pt x="251" y="95"/>
                    <a:pt x="250" y="94"/>
                  </a:cubicBezTo>
                  <a:cubicBezTo>
                    <a:pt x="251" y="87"/>
                    <a:pt x="249" y="80"/>
                    <a:pt x="248" y="73"/>
                  </a:cubicBezTo>
                  <a:cubicBezTo>
                    <a:pt x="248" y="66"/>
                    <a:pt x="249" y="58"/>
                    <a:pt x="247" y="47"/>
                  </a:cubicBezTo>
                  <a:cubicBezTo>
                    <a:pt x="245" y="57"/>
                    <a:pt x="245" y="64"/>
                    <a:pt x="242" y="67"/>
                  </a:cubicBezTo>
                  <a:cubicBezTo>
                    <a:pt x="242" y="67"/>
                    <a:pt x="242" y="67"/>
                    <a:pt x="242" y="67"/>
                  </a:cubicBezTo>
                  <a:cubicBezTo>
                    <a:pt x="242" y="63"/>
                    <a:pt x="242" y="59"/>
                    <a:pt x="241" y="55"/>
                  </a:cubicBezTo>
                  <a:cubicBezTo>
                    <a:pt x="241" y="54"/>
                    <a:pt x="240" y="53"/>
                    <a:pt x="240" y="53"/>
                  </a:cubicBezTo>
                  <a:cubicBezTo>
                    <a:pt x="239" y="53"/>
                    <a:pt x="238" y="54"/>
                    <a:pt x="238" y="55"/>
                  </a:cubicBezTo>
                  <a:cubicBezTo>
                    <a:pt x="237" y="57"/>
                    <a:pt x="238" y="61"/>
                    <a:pt x="236" y="63"/>
                  </a:cubicBezTo>
                  <a:cubicBezTo>
                    <a:pt x="236" y="58"/>
                    <a:pt x="236" y="53"/>
                    <a:pt x="235" y="48"/>
                  </a:cubicBezTo>
                  <a:cubicBezTo>
                    <a:pt x="235" y="45"/>
                    <a:pt x="234" y="47"/>
                    <a:pt x="233" y="48"/>
                  </a:cubicBezTo>
                  <a:cubicBezTo>
                    <a:pt x="232" y="49"/>
                    <a:pt x="232" y="50"/>
                    <a:pt x="231" y="50"/>
                  </a:cubicBezTo>
                  <a:cubicBezTo>
                    <a:pt x="230" y="36"/>
                    <a:pt x="229" y="22"/>
                    <a:pt x="229" y="8"/>
                  </a:cubicBezTo>
                  <a:cubicBezTo>
                    <a:pt x="229" y="6"/>
                    <a:pt x="229" y="4"/>
                    <a:pt x="228" y="2"/>
                  </a:cubicBezTo>
                  <a:cubicBezTo>
                    <a:pt x="228" y="0"/>
                    <a:pt x="227" y="2"/>
                    <a:pt x="226" y="3"/>
                  </a:cubicBezTo>
                </a:path>
              </a:pathLst>
            </a:custGeom>
            <a:solidFill>
              <a:srgbClr val="9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rgbClr val="C00000"/>
                </a:solidFill>
              </a:endParaRPr>
            </a:p>
          </p:txBody>
        </p:sp>
        <p:sp>
          <p:nvSpPr>
            <p:cNvPr id="5" name="文本框 4"/>
            <p:cNvSpPr txBox="1"/>
            <p:nvPr/>
          </p:nvSpPr>
          <p:spPr>
            <a:xfrm>
              <a:off x="11815" y="3908"/>
              <a:ext cx="5191" cy="862"/>
            </a:xfrm>
            <a:prstGeom prst="rect">
              <a:avLst/>
            </a:prstGeom>
            <a:noFill/>
          </p:spPr>
          <p:txBody>
            <a:bodyPr wrap="square" rtlCol="0">
              <a:spAutoFit/>
            </a:bodyPr>
            <a:p>
              <a:pPr algn="ctr"/>
              <a:r>
                <a:rPr lang="en-US" altLang="zh-CN" sz="2400" dirty="0" smtClean="0">
                  <a:solidFill>
                    <a:schemeClr val="bg1"/>
                  </a:solidFill>
                  <a:latin typeface="Bahnschrift" panose="020B0502040204020203" charset="0"/>
                  <a:ea typeface="微软雅黑" panose="020B0503020204020204" pitchFamily="34" charset="-122"/>
                  <a:cs typeface="Bahnschrift" panose="020B0502040204020203" charset="0"/>
                  <a:sym typeface="+mn-ea"/>
                </a:rPr>
                <a:t>02</a:t>
              </a:r>
              <a:r>
                <a:rPr lang="en-US" altLang="zh-CN" sz="2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解决方案介绍</a:t>
              </a:r>
              <a:endParaRPr lang="zh-CN" altLang="en-US" sz="2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3" name="组合 22"/>
          <p:cNvGrpSpPr/>
          <p:nvPr/>
        </p:nvGrpSpPr>
        <p:grpSpPr>
          <a:xfrm rot="0">
            <a:off x="7310120" y="3672958"/>
            <a:ext cx="3510915" cy="804545"/>
            <a:chOff x="11312" y="5890"/>
            <a:chExt cx="5996" cy="1506"/>
          </a:xfrm>
        </p:grpSpPr>
        <p:sp>
          <p:nvSpPr>
            <p:cNvPr id="3" name="Freeform 13"/>
            <p:cNvSpPr/>
            <p:nvPr/>
          </p:nvSpPr>
          <p:spPr bwMode="auto">
            <a:xfrm rot="16200000" flipV="1">
              <a:off x="13557" y="3645"/>
              <a:ext cx="1506" cy="5996"/>
            </a:xfrm>
            <a:custGeom>
              <a:avLst/>
              <a:gdLst>
                <a:gd name="T0" fmla="*/ 206 w 655"/>
                <a:gd name="T1" fmla="*/ 76 h 2478"/>
                <a:gd name="T2" fmla="*/ 195 w 655"/>
                <a:gd name="T3" fmla="*/ 82 h 2478"/>
                <a:gd name="T4" fmla="*/ 193 w 655"/>
                <a:gd name="T5" fmla="*/ 179 h 2478"/>
                <a:gd name="T6" fmla="*/ 162 w 655"/>
                <a:gd name="T7" fmla="*/ 168 h 2478"/>
                <a:gd name="T8" fmla="*/ 128 w 655"/>
                <a:gd name="T9" fmla="*/ 43 h 2478"/>
                <a:gd name="T10" fmla="*/ 113 w 655"/>
                <a:gd name="T11" fmla="*/ 149 h 2478"/>
                <a:gd name="T12" fmla="*/ 114 w 655"/>
                <a:gd name="T13" fmla="*/ 43 h 2478"/>
                <a:gd name="T14" fmla="*/ 93 w 655"/>
                <a:gd name="T15" fmla="*/ 202 h 2478"/>
                <a:gd name="T16" fmla="*/ 110 w 655"/>
                <a:gd name="T17" fmla="*/ 201 h 2478"/>
                <a:gd name="T18" fmla="*/ 122 w 655"/>
                <a:gd name="T19" fmla="*/ 254 h 2478"/>
                <a:gd name="T20" fmla="*/ 107 w 655"/>
                <a:gd name="T21" fmla="*/ 342 h 2478"/>
                <a:gd name="T22" fmla="*/ 91 w 655"/>
                <a:gd name="T23" fmla="*/ 311 h 2478"/>
                <a:gd name="T24" fmla="*/ 84 w 655"/>
                <a:gd name="T25" fmla="*/ 235 h 2478"/>
                <a:gd name="T26" fmla="*/ 63 w 655"/>
                <a:gd name="T27" fmla="*/ 341 h 2478"/>
                <a:gd name="T28" fmla="*/ 60 w 655"/>
                <a:gd name="T29" fmla="*/ 392 h 2478"/>
                <a:gd name="T30" fmla="*/ 51 w 655"/>
                <a:gd name="T31" fmla="*/ 285 h 2478"/>
                <a:gd name="T32" fmla="*/ 44 w 655"/>
                <a:gd name="T33" fmla="*/ 301 h 2478"/>
                <a:gd name="T34" fmla="*/ 7 w 655"/>
                <a:gd name="T35" fmla="*/ 395 h 2478"/>
                <a:gd name="T36" fmla="*/ 8 w 655"/>
                <a:gd name="T37" fmla="*/ 589 h 2478"/>
                <a:gd name="T38" fmla="*/ 13 w 655"/>
                <a:gd name="T39" fmla="*/ 723 h 2478"/>
                <a:gd name="T40" fmla="*/ 35 w 655"/>
                <a:gd name="T41" fmla="*/ 810 h 2478"/>
                <a:gd name="T42" fmla="*/ 41 w 655"/>
                <a:gd name="T43" fmla="*/ 965 h 2478"/>
                <a:gd name="T44" fmla="*/ 54 w 655"/>
                <a:gd name="T45" fmla="*/ 969 h 2478"/>
                <a:gd name="T46" fmla="*/ 48 w 655"/>
                <a:gd name="T47" fmla="*/ 1072 h 2478"/>
                <a:gd name="T48" fmla="*/ 53 w 655"/>
                <a:gd name="T49" fmla="*/ 1253 h 2478"/>
                <a:gd name="T50" fmla="*/ 65 w 655"/>
                <a:gd name="T51" fmla="*/ 1605 h 2478"/>
                <a:gd name="T52" fmla="*/ 80 w 655"/>
                <a:gd name="T53" fmla="*/ 1857 h 2478"/>
                <a:gd name="T54" fmla="*/ 55 w 655"/>
                <a:gd name="T55" fmla="*/ 1874 h 2478"/>
                <a:gd name="T56" fmla="*/ 56 w 655"/>
                <a:gd name="T57" fmla="*/ 1973 h 2478"/>
                <a:gd name="T58" fmla="*/ 60 w 655"/>
                <a:gd name="T59" fmla="*/ 2142 h 2478"/>
                <a:gd name="T60" fmla="*/ 89 w 655"/>
                <a:gd name="T61" fmla="*/ 2274 h 2478"/>
                <a:gd name="T62" fmla="*/ 131 w 655"/>
                <a:gd name="T63" fmla="*/ 2355 h 2478"/>
                <a:gd name="T64" fmla="*/ 190 w 655"/>
                <a:gd name="T65" fmla="*/ 2389 h 2478"/>
                <a:gd name="T66" fmla="*/ 269 w 655"/>
                <a:gd name="T67" fmla="*/ 2407 h 2478"/>
                <a:gd name="T68" fmla="*/ 313 w 655"/>
                <a:gd name="T69" fmla="*/ 2428 h 2478"/>
                <a:gd name="T70" fmla="*/ 408 w 655"/>
                <a:gd name="T71" fmla="*/ 2445 h 2478"/>
                <a:gd name="T72" fmla="*/ 480 w 655"/>
                <a:gd name="T73" fmla="*/ 2443 h 2478"/>
                <a:gd name="T74" fmla="*/ 534 w 655"/>
                <a:gd name="T75" fmla="*/ 2461 h 2478"/>
                <a:gd name="T76" fmla="*/ 618 w 655"/>
                <a:gd name="T77" fmla="*/ 2435 h 2478"/>
                <a:gd name="T78" fmla="*/ 643 w 655"/>
                <a:gd name="T79" fmla="*/ 2348 h 2478"/>
                <a:gd name="T80" fmla="*/ 648 w 655"/>
                <a:gd name="T81" fmla="*/ 2176 h 2478"/>
                <a:gd name="T82" fmla="*/ 655 w 655"/>
                <a:gd name="T83" fmla="*/ 1480 h 2478"/>
                <a:gd name="T84" fmla="*/ 631 w 655"/>
                <a:gd name="T85" fmla="*/ 1644 h 2478"/>
                <a:gd name="T86" fmla="*/ 633 w 655"/>
                <a:gd name="T87" fmla="*/ 1478 h 2478"/>
                <a:gd name="T88" fmla="*/ 611 w 655"/>
                <a:gd name="T89" fmla="*/ 1302 h 2478"/>
                <a:gd name="T90" fmla="*/ 595 w 655"/>
                <a:gd name="T91" fmla="*/ 1144 h 2478"/>
                <a:gd name="T92" fmla="*/ 595 w 655"/>
                <a:gd name="T93" fmla="*/ 898 h 2478"/>
                <a:gd name="T94" fmla="*/ 591 w 655"/>
                <a:gd name="T95" fmla="*/ 826 h 2478"/>
                <a:gd name="T96" fmla="*/ 579 w 655"/>
                <a:gd name="T97" fmla="*/ 591 h 2478"/>
                <a:gd name="T98" fmla="*/ 566 w 655"/>
                <a:gd name="T99" fmla="*/ 448 h 2478"/>
                <a:gd name="T100" fmla="*/ 543 w 655"/>
                <a:gd name="T101" fmla="*/ 262 h 2478"/>
                <a:gd name="T102" fmla="*/ 538 w 655"/>
                <a:gd name="T103" fmla="*/ 473 h 2478"/>
                <a:gd name="T104" fmla="*/ 506 w 655"/>
                <a:gd name="T105" fmla="*/ 210 h 2478"/>
                <a:gd name="T106" fmla="*/ 466 w 655"/>
                <a:gd name="T107" fmla="*/ 148 h 2478"/>
                <a:gd name="T108" fmla="*/ 434 w 655"/>
                <a:gd name="T109" fmla="*/ 120 h 2478"/>
                <a:gd name="T110" fmla="*/ 401 w 655"/>
                <a:gd name="T111" fmla="*/ 92 h 2478"/>
                <a:gd name="T112" fmla="*/ 376 w 655"/>
                <a:gd name="T113" fmla="*/ 107 h 2478"/>
                <a:gd name="T114" fmla="*/ 357 w 655"/>
                <a:gd name="T115" fmla="*/ 130 h 2478"/>
                <a:gd name="T116" fmla="*/ 342 w 655"/>
                <a:gd name="T117" fmla="*/ 154 h 2478"/>
                <a:gd name="T118" fmla="*/ 303 w 655"/>
                <a:gd name="T119" fmla="*/ 98 h 2478"/>
                <a:gd name="T120" fmla="*/ 275 w 655"/>
                <a:gd name="T121" fmla="*/ 69 h 2478"/>
                <a:gd name="T122" fmla="*/ 250 w 655"/>
                <a:gd name="T123" fmla="*/ 9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2478">
                  <a:moveTo>
                    <a:pt x="226" y="3"/>
                  </a:moveTo>
                  <a:cubicBezTo>
                    <a:pt x="225" y="6"/>
                    <a:pt x="224" y="11"/>
                    <a:pt x="223" y="3"/>
                  </a:cubicBezTo>
                  <a:cubicBezTo>
                    <a:pt x="222" y="1"/>
                    <a:pt x="220" y="1"/>
                    <a:pt x="220" y="4"/>
                  </a:cubicBezTo>
                  <a:cubicBezTo>
                    <a:pt x="218" y="7"/>
                    <a:pt x="219" y="11"/>
                    <a:pt x="219" y="15"/>
                  </a:cubicBezTo>
                  <a:cubicBezTo>
                    <a:pt x="219" y="18"/>
                    <a:pt x="218" y="19"/>
                    <a:pt x="216" y="19"/>
                  </a:cubicBezTo>
                  <a:cubicBezTo>
                    <a:pt x="216" y="18"/>
                    <a:pt x="216" y="16"/>
                    <a:pt x="216" y="15"/>
                  </a:cubicBezTo>
                  <a:cubicBezTo>
                    <a:pt x="216" y="14"/>
                    <a:pt x="216" y="14"/>
                    <a:pt x="216" y="14"/>
                  </a:cubicBezTo>
                  <a:cubicBezTo>
                    <a:pt x="215" y="14"/>
                    <a:pt x="214" y="15"/>
                    <a:pt x="215" y="16"/>
                  </a:cubicBezTo>
                  <a:cubicBezTo>
                    <a:pt x="215" y="18"/>
                    <a:pt x="216" y="18"/>
                    <a:pt x="216" y="19"/>
                  </a:cubicBezTo>
                  <a:cubicBezTo>
                    <a:pt x="216" y="22"/>
                    <a:pt x="215" y="25"/>
                    <a:pt x="214" y="28"/>
                  </a:cubicBezTo>
                  <a:cubicBezTo>
                    <a:pt x="213" y="37"/>
                    <a:pt x="217" y="49"/>
                    <a:pt x="210" y="56"/>
                  </a:cubicBezTo>
                  <a:cubicBezTo>
                    <a:pt x="210" y="57"/>
                    <a:pt x="210" y="61"/>
                    <a:pt x="210" y="64"/>
                  </a:cubicBezTo>
                  <a:cubicBezTo>
                    <a:pt x="210" y="67"/>
                    <a:pt x="211" y="71"/>
                    <a:pt x="209" y="75"/>
                  </a:cubicBezTo>
                  <a:cubicBezTo>
                    <a:pt x="207" y="69"/>
                    <a:pt x="210" y="61"/>
                    <a:pt x="206" y="57"/>
                  </a:cubicBezTo>
                  <a:cubicBezTo>
                    <a:pt x="206" y="57"/>
                    <a:pt x="205" y="57"/>
                    <a:pt x="205" y="57"/>
                  </a:cubicBezTo>
                  <a:cubicBezTo>
                    <a:pt x="202" y="64"/>
                    <a:pt x="206" y="70"/>
                    <a:pt x="206" y="76"/>
                  </a:cubicBezTo>
                  <a:cubicBezTo>
                    <a:pt x="206" y="77"/>
                    <a:pt x="206" y="79"/>
                    <a:pt x="206" y="80"/>
                  </a:cubicBezTo>
                  <a:cubicBezTo>
                    <a:pt x="206" y="98"/>
                    <a:pt x="206" y="116"/>
                    <a:pt x="206" y="133"/>
                  </a:cubicBezTo>
                  <a:cubicBezTo>
                    <a:pt x="206" y="137"/>
                    <a:pt x="205" y="140"/>
                    <a:pt x="204" y="142"/>
                  </a:cubicBezTo>
                  <a:cubicBezTo>
                    <a:pt x="204" y="132"/>
                    <a:pt x="204" y="121"/>
                    <a:pt x="204" y="111"/>
                  </a:cubicBezTo>
                  <a:cubicBezTo>
                    <a:pt x="204" y="111"/>
                    <a:pt x="204" y="111"/>
                    <a:pt x="204" y="111"/>
                  </a:cubicBezTo>
                  <a:cubicBezTo>
                    <a:pt x="205" y="90"/>
                    <a:pt x="201" y="71"/>
                    <a:pt x="201" y="50"/>
                  </a:cubicBezTo>
                  <a:cubicBezTo>
                    <a:pt x="201" y="50"/>
                    <a:pt x="201" y="49"/>
                    <a:pt x="201" y="49"/>
                  </a:cubicBezTo>
                  <a:cubicBezTo>
                    <a:pt x="200" y="48"/>
                    <a:pt x="200" y="47"/>
                    <a:pt x="199" y="47"/>
                  </a:cubicBezTo>
                  <a:cubicBezTo>
                    <a:pt x="199" y="47"/>
                    <a:pt x="198" y="48"/>
                    <a:pt x="198" y="48"/>
                  </a:cubicBezTo>
                  <a:cubicBezTo>
                    <a:pt x="197" y="60"/>
                    <a:pt x="197" y="72"/>
                    <a:pt x="198" y="84"/>
                  </a:cubicBezTo>
                  <a:cubicBezTo>
                    <a:pt x="198" y="85"/>
                    <a:pt x="199" y="86"/>
                    <a:pt x="200" y="87"/>
                  </a:cubicBezTo>
                  <a:cubicBezTo>
                    <a:pt x="200" y="100"/>
                    <a:pt x="200" y="113"/>
                    <a:pt x="200" y="126"/>
                  </a:cubicBezTo>
                  <a:cubicBezTo>
                    <a:pt x="199" y="130"/>
                    <a:pt x="199" y="134"/>
                    <a:pt x="199" y="138"/>
                  </a:cubicBezTo>
                  <a:cubicBezTo>
                    <a:pt x="198" y="129"/>
                    <a:pt x="196" y="120"/>
                    <a:pt x="197" y="111"/>
                  </a:cubicBezTo>
                  <a:cubicBezTo>
                    <a:pt x="198" y="108"/>
                    <a:pt x="198" y="104"/>
                    <a:pt x="197" y="101"/>
                  </a:cubicBezTo>
                  <a:cubicBezTo>
                    <a:pt x="196" y="95"/>
                    <a:pt x="195" y="88"/>
                    <a:pt x="195" y="82"/>
                  </a:cubicBezTo>
                  <a:cubicBezTo>
                    <a:pt x="195" y="71"/>
                    <a:pt x="195" y="60"/>
                    <a:pt x="194" y="49"/>
                  </a:cubicBezTo>
                  <a:cubicBezTo>
                    <a:pt x="194" y="48"/>
                    <a:pt x="194" y="46"/>
                    <a:pt x="193" y="46"/>
                  </a:cubicBezTo>
                  <a:cubicBezTo>
                    <a:pt x="193" y="46"/>
                    <a:pt x="191" y="47"/>
                    <a:pt x="191" y="48"/>
                  </a:cubicBezTo>
                  <a:cubicBezTo>
                    <a:pt x="191" y="57"/>
                    <a:pt x="188" y="65"/>
                    <a:pt x="189" y="75"/>
                  </a:cubicBezTo>
                  <a:cubicBezTo>
                    <a:pt x="189" y="80"/>
                    <a:pt x="188" y="85"/>
                    <a:pt x="191" y="90"/>
                  </a:cubicBezTo>
                  <a:cubicBezTo>
                    <a:pt x="193" y="94"/>
                    <a:pt x="188" y="100"/>
                    <a:pt x="192" y="105"/>
                  </a:cubicBezTo>
                  <a:cubicBezTo>
                    <a:pt x="193" y="106"/>
                    <a:pt x="193" y="112"/>
                    <a:pt x="193" y="116"/>
                  </a:cubicBezTo>
                  <a:cubicBezTo>
                    <a:pt x="193" y="121"/>
                    <a:pt x="193" y="127"/>
                    <a:pt x="193" y="132"/>
                  </a:cubicBezTo>
                  <a:cubicBezTo>
                    <a:pt x="194" y="138"/>
                    <a:pt x="195" y="144"/>
                    <a:pt x="192" y="150"/>
                  </a:cubicBezTo>
                  <a:cubicBezTo>
                    <a:pt x="191" y="152"/>
                    <a:pt x="191" y="157"/>
                    <a:pt x="191" y="161"/>
                  </a:cubicBezTo>
                  <a:cubicBezTo>
                    <a:pt x="191" y="163"/>
                    <a:pt x="192" y="163"/>
                    <a:pt x="193" y="163"/>
                  </a:cubicBezTo>
                  <a:cubicBezTo>
                    <a:pt x="194" y="162"/>
                    <a:pt x="193" y="163"/>
                    <a:pt x="193" y="161"/>
                  </a:cubicBezTo>
                  <a:cubicBezTo>
                    <a:pt x="195" y="152"/>
                    <a:pt x="196" y="164"/>
                    <a:pt x="197" y="162"/>
                  </a:cubicBezTo>
                  <a:cubicBezTo>
                    <a:pt x="197" y="163"/>
                    <a:pt x="197" y="165"/>
                    <a:pt x="197" y="166"/>
                  </a:cubicBezTo>
                  <a:cubicBezTo>
                    <a:pt x="194" y="169"/>
                    <a:pt x="196" y="176"/>
                    <a:pt x="193" y="179"/>
                  </a:cubicBezTo>
                  <a:cubicBezTo>
                    <a:pt x="193" y="179"/>
                    <a:pt x="193" y="179"/>
                    <a:pt x="193" y="179"/>
                  </a:cubicBezTo>
                  <a:cubicBezTo>
                    <a:pt x="191" y="180"/>
                    <a:pt x="191" y="184"/>
                    <a:pt x="191" y="187"/>
                  </a:cubicBezTo>
                  <a:cubicBezTo>
                    <a:pt x="191" y="193"/>
                    <a:pt x="191" y="199"/>
                    <a:pt x="191" y="206"/>
                  </a:cubicBezTo>
                  <a:cubicBezTo>
                    <a:pt x="187" y="209"/>
                    <a:pt x="187" y="209"/>
                    <a:pt x="186" y="202"/>
                  </a:cubicBezTo>
                  <a:cubicBezTo>
                    <a:pt x="186" y="194"/>
                    <a:pt x="185" y="187"/>
                    <a:pt x="184" y="179"/>
                  </a:cubicBezTo>
                  <a:cubicBezTo>
                    <a:pt x="184" y="176"/>
                    <a:pt x="183" y="175"/>
                    <a:pt x="181" y="177"/>
                  </a:cubicBezTo>
                  <a:cubicBezTo>
                    <a:pt x="181" y="177"/>
                    <a:pt x="180" y="179"/>
                    <a:pt x="180" y="179"/>
                  </a:cubicBezTo>
                  <a:cubicBezTo>
                    <a:pt x="178" y="177"/>
                    <a:pt x="177" y="174"/>
                    <a:pt x="176" y="173"/>
                  </a:cubicBezTo>
                  <a:cubicBezTo>
                    <a:pt x="174" y="173"/>
                    <a:pt x="175" y="179"/>
                    <a:pt x="173" y="180"/>
                  </a:cubicBezTo>
                  <a:cubicBezTo>
                    <a:pt x="172" y="180"/>
                    <a:pt x="171" y="180"/>
                    <a:pt x="171" y="179"/>
                  </a:cubicBezTo>
                  <a:cubicBezTo>
                    <a:pt x="171" y="177"/>
                    <a:pt x="171" y="174"/>
                    <a:pt x="171" y="172"/>
                  </a:cubicBezTo>
                  <a:cubicBezTo>
                    <a:pt x="171" y="171"/>
                    <a:pt x="170" y="170"/>
                    <a:pt x="170" y="169"/>
                  </a:cubicBezTo>
                  <a:cubicBezTo>
                    <a:pt x="169" y="168"/>
                    <a:pt x="168" y="169"/>
                    <a:pt x="168" y="171"/>
                  </a:cubicBezTo>
                  <a:cubicBezTo>
                    <a:pt x="167" y="176"/>
                    <a:pt x="167" y="181"/>
                    <a:pt x="167" y="186"/>
                  </a:cubicBezTo>
                  <a:cubicBezTo>
                    <a:pt x="167" y="188"/>
                    <a:pt x="166" y="189"/>
                    <a:pt x="165" y="189"/>
                  </a:cubicBezTo>
                  <a:cubicBezTo>
                    <a:pt x="164" y="188"/>
                    <a:pt x="163" y="187"/>
                    <a:pt x="162" y="186"/>
                  </a:cubicBezTo>
                  <a:cubicBezTo>
                    <a:pt x="162" y="180"/>
                    <a:pt x="162" y="174"/>
                    <a:pt x="162" y="168"/>
                  </a:cubicBezTo>
                  <a:cubicBezTo>
                    <a:pt x="162" y="163"/>
                    <a:pt x="162" y="158"/>
                    <a:pt x="160" y="154"/>
                  </a:cubicBezTo>
                  <a:cubicBezTo>
                    <a:pt x="160" y="154"/>
                    <a:pt x="160" y="154"/>
                    <a:pt x="160" y="154"/>
                  </a:cubicBezTo>
                  <a:cubicBezTo>
                    <a:pt x="160" y="154"/>
                    <a:pt x="160" y="154"/>
                    <a:pt x="160" y="154"/>
                  </a:cubicBezTo>
                  <a:cubicBezTo>
                    <a:pt x="161" y="140"/>
                    <a:pt x="163" y="125"/>
                    <a:pt x="160" y="111"/>
                  </a:cubicBezTo>
                  <a:cubicBezTo>
                    <a:pt x="160" y="109"/>
                    <a:pt x="160" y="107"/>
                    <a:pt x="160" y="105"/>
                  </a:cubicBezTo>
                  <a:cubicBezTo>
                    <a:pt x="161" y="83"/>
                    <a:pt x="157" y="61"/>
                    <a:pt x="157" y="39"/>
                  </a:cubicBezTo>
                  <a:cubicBezTo>
                    <a:pt x="154" y="42"/>
                    <a:pt x="157" y="48"/>
                    <a:pt x="154" y="51"/>
                  </a:cubicBezTo>
                  <a:cubicBezTo>
                    <a:pt x="152" y="46"/>
                    <a:pt x="154" y="37"/>
                    <a:pt x="150" y="35"/>
                  </a:cubicBezTo>
                  <a:cubicBezTo>
                    <a:pt x="150" y="36"/>
                    <a:pt x="149" y="37"/>
                    <a:pt x="149" y="38"/>
                  </a:cubicBezTo>
                  <a:cubicBezTo>
                    <a:pt x="149" y="44"/>
                    <a:pt x="150" y="50"/>
                    <a:pt x="150" y="56"/>
                  </a:cubicBezTo>
                  <a:cubicBezTo>
                    <a:pt x="146" y="58"/>
                    <a:pt x="146" y="47"/>
                    <a:pt x="143" y="47"/>
                  </a:cubicBezTo>
                  <a:cubicBezTo>
                    <a:pt x="142" y="46"/>
                    <a:pt x="141" y="45"/>
                    <a:pt x="140" y="44"/>
                  </a:cubicBezTo>
                  <a:cubicBezTo>
                    <a:pt x="137" y="42"/>
                    <a:pt x="135" y="44"/>
                    <a:pt x="134" y="50"/>
                  </a:cubicBezTo>
                  <a:cubicBezTo>
                    <a:pt x="134" y="53"/>
                    <a:pt x="135" y="60"/>
                    <a:pt x="133" y="60"/>
                  </a:cubicBezTo>
                  <a:cubicBezTo>
                    <a:pt x="129" y="60"/>
                    <a:pt x="131" y="53"/>
                    <a:pt x="130" y="49"/>
                  </a:cubicBezTo>
                  <a:cubicBezTo>
                    <a:pt x="130" y="47"/>
                    <a:pt x="130" y="44"/>
                    <a:pt x="128" y="43"/>
                  </a:cubicBezTo>
                  <a:cubicBezTo>
                    <a:pt x="128" y="52"/>
                    <a:pt x="127" y="61"/>
                    <a:pt x="126" y="70"/>
                  </a:cubicBezTo>
                  <a:cubicBezTo>
                    <a:pt x="125" y="82"/>
                    <a:pt x="122" y="94"/>
                    <a:pt x="127" y="105"/>
                  </a:cubicBezTo>
                  <a:cubicBezTo>
                    <a:pt x="127" y="107"/>
                    <a:pt x="127" y="109"/>
                    <a:pt x="127" y="111"/>
                  </a:cubicBezTo>
                  <a:cubicBezTo>
                    <a:pt x="124" y="137"/>
                    <a:pt x="123" y="163"/>
                    <a:pt x="124" y="190"/>
                  </a:cubicBezTo>
                  <a:cubicBezTo>
                    <a:pt x="125" y="197"/>
                    <a:pt x="124" y="205"/>
                    <a:pt x="123" y="213"/>
                  </a:cubicBezTo>
                  <a:cubicBezTo>
                    <a:pt x="123" y="214"/>
                    <a:pt x="122" y="215"/>
                    <a:pt x="122" y="215"/>
                  </a:cubicBezTo>
                  <a:cubicBezTo>
                    <a:pt x="121" y="215"/>
                    <a:pt x="121" y="214"/>
                    <a:pt x="120" y="213"/>
                  </a:cubicBezTo>
                  <a:cubicBezTo>
                    <a:pt x="120" y="213"/>
                    <a:pt x="120" y="212"/>
                    <a:pt x="120" y="211"/>
                  </a:cubicBezTo>
                  <a:cubicBezTo>
                    <a:pt x="120" y="211"/>
                    <a:pt x="120" y="210"/>
                    <a:pt x="120" y="209"/>
                  </a:cubicBezTo>
                  <a:cubicBezTo>
                    <a:pt x="119" y="208"/>
                    <a:pt x="120" y="205"/>
                    <a:pt x="118" y="205"/>
                  </a:cubicBezTo>
                  <a:cubicBezTo>
                    <a:pt x="118" y="206"/>
                    <a:pt x="117" y="207"/>
                    <a:pt x="117" y="209"/>
                  </a:cubicBezTo>
                  <a:cubicBezTo>
                    <a:pt x="117" y="211"/>
                    <a:pt x="117" y="215"/>
                    <a:pt x="115" y="214"/>
                  </a:cubicBezTo>
                  <a:cubicBezTo>
                    <a:pt x="114" y="214"/>
                    <a:pt x="113" y="210"/>
                    <a:pt x="114" y="208"/>
                  </a:cubicBezTo>
                  <a:cubicBezTo>
                    <a:pt x="114" y="197"/>
                    <a:pt x="111" y="186"/>
                    <a:pt x="118" y="177"/>
                  </a:cubicBezTo>
                  <a:cubicBezTo>
                    <a:pt x="121" y="172"/>
                    <a:pt x="119" y="162"/>
                    <a:pt x="116" y="156"/>
                  </a:cubicBezTo>
                  <a:cubicBezTo>
                    <a:pt x="114" y="154"/>
                    <a:pt x="113" y="152"/>
                    <a:pt x="113" y="149"/>
                  </a:cubicBezTo>
                  <a:cubicBezTo>
                    <a:pt x="113" y="145"/>
                    <a:pt x="114" y="141"/>
                    <a:pt x="115" y="138"/>
                  </a:cubicBezTo>
                  <a:cubicBezTo>
                    <a:pt x="118" y="134"/>
                    <a:pt x="118" y="129"/>
                    <a:pt x="118" y="122"/>
                  </a:cubicBezTo>
                  <a:cubicBezTo>
                    <a:pt x="118" y="109"/>
                    <a:pt x="115" y="96"/>
                    <a:pt x="121" y="84"/>
                  </a:cubicBezTo>
                  <a:cubicBezTo>
                    <a:pt x="121" y="83"/>
                    <a:pt x="120" y="81"/>
                    <a:pt x="119" y="81"/>
                  </a:cubicBezTo>
                  <a:cubicBezTo>
                    <a:pt x="118" y="81"/>
                    <a:pt x="116" y="80"/>
                    <a:pt x="115" y="85"/>
                  </a:cubicBezTo>
                  <a:cubicBezTo>
                    <a:pt x="115" y="88"/>
                    <a:pt x="116" y="92"/>
                    <a:pt x="114" y="95"/>
                  </a:cubicBezTo>
                  <a:cubicBezTo>
                    <a:pt x="113" y="88"/>
                    <a:pt x="111" y="82"/>
                    <a:pt x="111" y="75"/>
                  </a:cubicBezTo>
                  <a:cubicBezTo>
                    <a:pt x="111" y="71"/>
                    <a:pt x="110" y="68"/>
                    <a:pt x="108" y="66"/>
                  </a:cubicBezTo>
                  <a:cubicBezTo>
                    <a:pt x="107" y="66"/>
                    <a:pt x="106" y="64"/>
                    <a:pt x="106" y="63"/>
                  </a:cubicBezTo>
                  <a:cubicBezTo>
                    <a:pt x="105" y="62"/>
                    <a:pt x="105" y="60"/>
                    <a:pt x="106" y="59"/>
                  </a:cubicBezTo>
                  <a:cubicBezTo>
                    <a:pt x="106" y="57"/>
                    <a:pt x="107" y="56"/>
                    <a:pt x="108" y="56"/>
                  </a:cubicBezTo>
                  <a:cubicBezTo>
                    <a:pt x="110" y="58"/>
                    <a:pt x="112" y="60"/>
                    <a:pt x="114" y="65"/>
                  </a:cubicBezTo>
                  <a:cubicBezTo>
                    <a:pt x="114" y="67"/>
                    <a:pt x="115" y="71"/>
                    <a:pt x="117" y="70"/>
                  </a:cubicBezTo>
                  <a:cubicBezTo>
                    <a:pt x="117" y="62"/>
                    <a:pt x="117" y="53"/>
                    <a:pt x="117" y="45"/>
                  </a:cubicBezTo>
                  <a:cubicBezTo>
                    <a:pt x="117" y="43"/>
                    <a:pt x="116" y="42"/>
                    <a:pt x="115" y="41"/>
                  </a:cubicBezTo>
                  <a:cubicBezTo>
                    <a:pt x="115" y="40"/>
                    <a:pt x="114" y="42"/>
                    <a:pt x="114" y="43"/>
                  </a:cubicBezTo>
                  <a:cubicBezTo>
                    <a:pt x="113" y="44"/>
                    <a:pt x="113" y="51"/>
                    <a:pt x="111" y="44"/>
                  </a:cubicBezTo>
                  <a:cubicBezTo>
                    <a:pt x="111" y="42"/>
                    <a:pt x="110" y="40"/>
                    <a:pt x="109" y="40"/>
                  </a:cubicBezTo>
                  <a:cubicBezTo>
                    <a:pt x="106" y="41"/>
                    <a:pt x="105" y="37"/>
                    <a:pt x="104" y="32"/>
                  </a:cubicBezTo>
                  <a:cubicBezTo>
                    <a:pt x="104" y="30"/>
                    <a:pt x="103" y="29"/>
                    <a:pt x="102" y="30"/>
                  </a:cubicBezTo>
                  <a:cubicBezTo>
                    <a:pt x="102" y="30"/>
                    <a:pt x="101" y="32"/>
                    <a:pt x="101" y="33"/>
                  </a:cubicBezTo>
                  <a:cubicBezTo>
                    <a:pt x="101" y="50"/>
                    <a:pt x="99" y="68"/>
                    <a:pt x="101" y="86"/>
                  </a:cubicBezTo>
                  <a:cubicBezTo>
                    <a:pt x="102" y="89"/>
                    <a:pt x="101" y="92"/>
                    <a:pt x="100" y="92"/>
                  </a:cubicBezTo>
                  <a:cubicBezTo>
                    <a:pt x="98" y="92"/>
                    <a:pt x="97" y="89"/>
                    <a:pt x="97" y="86"/>
                  </a:cubicBezTo>
                  <a:cubicBezTo>
                    <a:pt x="96" y="82"/>
                    <a:pt x="97" y="79"/>
                    <a:pt x="97" y="75"/>
                  </a:cubicBezTo>
                  <a:cubicBezTo>
                    <a:pt x="99" y="68"/>
                    <a:pt x="99" y="62"/>
                    <a:pt x="99" y="55"/>
                  </a:cubicBezTo>
                  <a:cubicBezTo>
                    <a:pt x="99" y="53"/>
                    <a:pt x="98" y="50"/>
                    <a:pt x="97" y="48"/>
                  </a:cubicBezTo>
                  <a:cubicBezTo>
                    <a:pt x="97" y="47"/>
                    <a:pt x="96" y="46"/>
                    <a:pt x="96" y="46"/>
                  </a:cubicBezTo>
                  <a:cubicBezTo>
                    <a:pt x="95" y="46"/>
                    <a:pt x="94" y="47"/>
                    <a:pt x="94" y="48"/>
                  </a:cubicBezTo>
                  <a:cubicBezTo>
                    <a:pt x="94" y="59"/>
                    <a:pt x="92" y="69"/>
                    <a:pt x="92" y="79"/>
                  </a:cubicBezTo>
                  <a:cubicBezTo>
                    <a:pt x="92" y="116"/>
                    <a:pt x="92" y="154"/>
                    <a:pt x="92" y="191"/>
                  </a:cubicBezTo>
                  <a:cubicBezTo>
                    <a:pt x="92" y="194"/>
                    <a:pt x="91" y="198"/>
                    <a:pt x="93" y="202"/>
                  </a:cubicBezTo>
                  <a:cubicBezTo>
                    <a:pt x="93" y="201"/>
                    <a:pt x="94" y="199"/>
                    <a:pt x="94" y="198"/>
                  </a:cubicBezTo>
                  <a:cubicBezTo>
                    <a:pt x="94" y="174"/>
                    <a:pt x="98" y="150"/>
                    <a:pt x="97" y="125"/>
                  </a:cubicBezTo>
                  <a:cubicBezTo>
                    <a:pt x="96" y="118"/>
                    <a:pt x="99" y="111"/>
                    <a:pt x="98" y="104"/>
                  </a:cubicBezTo>
                  <a:cubicBezTo>
                    <a:pt x="98" y="103"/>
                    <a:pt x="99" y="101"/>
                    <a:pt x="100" y="100"/>
                  </a:cubicBezTo>
                  <a:cubicBezTo>
                    <a:pt x="101" y="100"/>
                    <a:pt x="102" y="101"/>
                    <a:pt x="102" y="104"/>
                  </a:cubicBezTo>
                  <a:cubicBezTo>
                    <a:pt x="103" y="113"/>
                    <a:pt x="103" y="122"/>
                    <a:pt x="103" y="131"/>
                  </a:cubicBezTo>
                  <a:cubicBezTo>
                    <a:pt x="104" y="140"/>
                    <a:pt x="104" y="142"/>
                    <a:pt x="107" y="150"/>
                  </a:cubicBezTo>
                  <a:cubicBezTo>
                    <a:pt x="108" y="144"/>
                    <a:pt x="107" y="137"/>
                    <a:pt x="107" y="131"/>
                  </a:cubicBezTo>
                  <a:cubicBezTo>
                    <a:pt x="107" y="123"/>
                    <a:pt x="107" y="116"/>
                    <a:pt x="107" y="109"/>
                  </a:cubicBezTo>
                  <a:cubicBezTo>
                    <a:pt x="107" y="107"/>
                    <a:pt x="108" y="105"/>
                    <a:pt x="109" y="105"/>
                  </a:cubicBezTo>
                  <a:cubicBezTo>
                    <a:pt x="110" y="105"/>
                    <a:pt x="111" y="108"/>
                    <a:pt x="111" y="109"/>
                  </a:cubicBezTo>
                  <a:cubicBezTo>
                    <a:pt x="109" y="118"/>
                    <a:pt x="109" y="126"/>
                    <a:pt x="110" y="135"/>
                  </a:cubicBezTo>
                  <a:cubicBezTo>
                    <a:pt x="112" y="143"/>
                    <a:pt x="111" y="153"/>
                    <a:pt x="108" y="161"/>
                  </a:cubicBezTo>
                  <a:cubicBezTo>
                    <a:pt x="105" y="167"/>
                    <a:pt x="105" y="167"/>
                    <a:pt x="109" y="172"/>
                  </a:cubicBezTo>
                  <a:cubicBezTo>
                    <a:pt x="111" y="173"/>
                    <a:pt x="111" y="176"/>
                    <a:pt x="110" y="178"/>
                  </a:cubicBezTo>
                  <a:cubicBezTo>
                    <a:pt x="109" y="186"/>
                    <a:pt x="108" y="194"/>
                    <a:pt x="110" y="201"/>
                  </a:cubicBezTo>
                  <a:cubicBezTo>
                    <a:pt x="111" y="207"/>
                    <a:pt x="111" y="211"/>
                    <a:pt x="108" y="215"/>
                  </a:cubicBezTo>
                  <a:cubicBezTo>
                    <a:pt x="106" y="220"/>
                    <a:pt x="105" y="226"/>
                    <a:pt x="104" y="231"/>
                  </a:cubicBezTo>
                  <a:cubicBezTo>
                    <a:pt x="104" y="233"/>
                    <a:pt x="104" y="235"/>
                    <a:pt x="105" y="236"/>
                  </a:cubicBezTo>
                  <a:cubicBezTo>
                    <a:pt x="105" y="236"/>
                    <a:pt x="106" y="235"/>
                    <a:pt x="107" y="234"/>
                  </a:cubicBezTo>
                  <a:cubicBezTo>
                    <a:pt x="107" y="232"/>
                    <a:pt x="107" y="228"/>
                    <a:pt x="109" y="228"/>
                  </a:cubicBezTo>
                  <a:cubicBezTo>
                    <a:pt x="111" y="228"/>
                    <a:pt x="111" y="232"/>
                    <a:pt x="111" y="236"/>
                  </a:cubicBezTo>
                  <a:cubicBezTo>
                    <a:pt x="111" y="239"/>
                    <a:pt x="110" y="243"/>
                    <a:pt x="110" y="247"/>
                  </a:cubicBezTo>
                  <a:cubicBezTo>
                    <a:pt x="110" y="249"/>
                    <a:pt x="110" y="251"/>
                    <a:pt x="111" y="251"/>
                  </a:cubicBezTo>
                  <a:cubicBezTo>
                    <a:pt x="113" y="252"/>
                    <a:pt x="113" y="250"/>
                    <a:pt x="113" y="248"/>
                  </a:cubicBezTo>
                  <a:cubicBezTo>
                    <a:pt x="113" y="246"/>
                    <a:pt x="113" y="244"/>
                    <a:pt x="113" y="242"/>
                  </a:cubicBezTo>
                  <a:cubicBezTo>
                    <a:pt x="114" y="239"/>
                    <a:pt x="113" y="236"/>
                    <a:pt x="115" y="236"/>
                  </a:cubicBezTo>
                  <a:cubicBezTo>
                    <a:pt x="117" y="236"/>
                    <a:pt x="117" y="240"/>
                    <a:pt x="117" y="242"/>
                  </a:cubicBezTo>
                  <a:cubicBezTo>
                    <a:pt x="115" y="248"/>
                    <a:pt x="117" y="255"/>
                    <a:pt x="116" y="261"/>
                  </a:cubicBezTo>
                  <a:cubicBezTo>
                    <a:pt x="116" y="262"/>
                    <a:pt x="117" y="263"/>
                    <a:pt x="118" y="263"/>
                  </a:cubicBezTo>
                  <a:cubicBezTo>
                    <a:pt x="118" y="263"/>
                    <a:pt x="119" y="262"/>
                    <a:pt x="119" y="261"/>
                  </a:cubicBezTo>
                  <a:cubicBezTo>
                    <a:pt x="120" y="259"/>
                    <a:pt x="119" y="255"/>
                    <a:pt x="122" y="254"/>
                  </a:cubicBezTo>
                  <a:cubicBezTo>
                    <a:pt x="122" y="268"/>
                    <a:pt x="123" y="282"/>
                    <a:pt x="122" y="296"/>
                  </a:cubicBezTo>
                  <a:cubicBezTo>
                    <a:pt x="121" y="300"/>
                    <a:pt x="121" y="305"/>
                    <a:pt x="122" y="309"/>
                  </a:cubicBezTo>
                  <a:cubicBezTo>
                    <a:pt x="124" y="319"/>
                    <a:pt x="123" y="328"/>
                    <a:pt x="124" y="337"/>
                  </a:cubicBezTo>
                  <a:cubicBezTo>
                    <a:pt x="124" y="337"/>
                    <a:pt x="124" y="337"/>
                    <a:pt x="124" y="337"/>
                  </a:cubicBezTo>
                  <a:cubicBezTo>
                    <a:pt x="124" y="337"/>
                    <a:pt x="124" y="337"/>
                    <a:pt x="124" y="337"/>
                  </a:cubicBezTo>
                  <a:cubicBezTo>
                    <a:pt x="123" y="338"/>
                    <a:pt x="122" y="339"/>
                    <a:pt x="122" y="341"/>
                  </a:cubicBezTo>
                  <a:cubicBezTo>
                    <a:pt x="122" y="341"/>
                    <a:pt x="122" y="341"/>
                    <a:pt x="122" y="341"/>
                  </a:cubicBezTo>
                  <a:cubicBezTo>
                    <a:pt x="122" y="345"/>
                    <a:pt x="121" y="349"/>
                    <a:pt x="121" y="353"/>
                  </a:cubicBezTo>
                  <a:cubicBezTo>
                    <a:pt x="119" y="350"/>
                    <a:pt x="120" y="345"/>
                    <a:pt x="119" y="342"/>
                  </a:cubicBezTo>
                  <a:cubicBezTo>
                    <a:pt x="119" y="338"/>
                    <a:pt x="117" y="337"/>
                    <a:pt x="115" y="340"/>
                  </a:cubicBezTo>
                  <a:cubicBezTo>
                    <a:pt x="114" y="344"/>
                    <a:pt x="112" y="341"/>
                    <a:pt x="112" y="338"/>
                  </a:cubicBezTo>
                  <a:cubicBezTo>
                    <a:pt x="111" y="336"/>
                    <a:pt x="112" y="333"/>
                    <a:pt x="112" y="330"/>
                  </a:cubicBezTo>
                  <a:cubicBezTo>
                    <a:pt x="112" y="329"/>
                    <a:pt x="111" y="328"/>
                    <a:pt x="111" y="328"/>
                  </a:cubicBezTo>
                  <a:cubicBezTo>
                    <a:pt x="110" y="327"/>
                    <a:pt x="109" y="328"/>
                    <a:pt x="109" y="330"/>
                  </a:cubicBezTo>
                  <a:cubicBezTo>
                    <a:pt x="109" y="333"/>
                    <a:pt x="109" y="336"/>
                    <a:pt x="109" y="340"/>
                  </a:cubicBezTo>
                  <a:cubicBezTo>
                    <a:pt x="109" y="341"/>
                    <a:pt x="108" y="342"/>
                    <a:pt x="107" y="342"/>
                  </a:cubicBezTo>
                  <a:cubicBezTo>
                    <a:pt x="107" y="341"/>
                    <a:pt x="106" y="340"/>
                    <a:pt x="106" y="339"/>
                  </a:cubicBezTo>
                  <a:cubicBezTo>
                    <a:pt x="107" y="331"/>
                    <a:pt x="105" y="322"/>
                    <a:pt x="107" y="314"/>
                  </a:cubicBezTo>
                  <a:cubicBezTo>
                    <a:pt x="108" y="310"/>
                    <a:pt x="106" y="304"/>
                    <a:pt x="109" y="300"/>
                  </a:cubicBezTo>
                  <a:cubicBezTo>
                    <a:pt x="113" y="303"/>
                    <a:pt x="110" y="310"/>
                    <a:pt x="111" y="315"/>
                  </a:cubicBezTo>
                  <a:cubicBezTo>
                    <a:pt x="111" y="317"/>
                    <a:pt x="112" y="317"/>
                    <a:pt x="113" y="317"/>
                  </a:cubicBezTo>
                  <a:cubicBezTo>
                    <a:pt x="114" y="311"/>
                    <a:pt x="115" y="305"/>
                    <a:pt x="118" y="300"/>
                  </a:cubicBezTo>
                  <a:cubicBezTo>
                    <a:pt x="120" y="296"/>
                    <a:pt x="119" y="289"/>
                    <a:pt x="119" y="283"/>
                  </a:cubicBezTo>
                  <a:cubicBezTo>
                    <a:pt x="119" y="282"/>
                    <a:pt x="118" y="281"/>
                    <a:pt x="118" y="281"/>
                  </a:cubicBezTo>
                  <a:cubicBezTo>
                    <a:pt x="115" y="282"/>
                    <a:pt x="113" y="275"/>
                    <a:pt x="111" y="277"/>
                  </a:cubicBezTo>
                  <a:cubicBezTo>
                    <a:pt x="108" y="280"/>
                    <a:pt x="107" y="278"/>
                    <a:pt x="106" y="274"/>
                  </a:cubicBezTo>
                  <a:cubicBezTo>
                    <a:pt x="105" y="270"/>
                    <a:pt x="106" y="264"/>
                    <a:pt x="103" y="261"/>
                  </a:cubicBezTo>
                  <a:cubicBezTo>
                    <a:pt x="103" y="274"/>
                    <a:pt x="101" y="285"/>
                    <a:pt x="99" y="297"/>
                  </a:cubicBezTo>
                  <a:cubicBezTo>
                    <a:pt x="99" y="283"/>
                    <a:pt x="99" y="269"/>
                    <a:pt x="98" y="256"/>
                  </a:cubicBezTo>
                  <a:cubicBezTo>
                    <a:pt x="98" y="255"/>
                    <a:pt x="98" y="254"/>
                    <a:pt x="98" y="254"/>
                  </a:cubicBezTo>
                  <a:cubicBezTo>
                    <a:pt x="97" y="252"/>
                    <a:pt x="97" y="257"/>
                    <a:pt x="96" y="250"/>
                  </a:cubicBezTo>
                  <a:cubicBezTo>
                    <a:pt x="97" y="274"/>
                    <a:pt x="94" y="292"/>
                    <a:pt x="91" y="311"/>
                  </a:cubicBezTo>
                  <a:cubicBezTo>
                    <a:pt x="90" y="304"/>
                    <a:pt x="90" y="297"/>
                    <a:pt x="91" y="290"/>
                  </a:cubicBezTo>
                  <a:cubicBezTo>
                    <a:pt x="91" y="287"/>
                    <a:pt x="92" y="285"/>
                    <a:pt x="92" y="282"/>
                  </a:cubicBezTo>
                  <a:cubicBezTo>
                    <a:pt x="92" y="281"/>
                    <a:pt x="91" y="280"/>
                    <a:pt x="90" y="280"/>
                  </a:cubicBezTo>
                  <a:cubicBezTo>
                    <a:pt x="90" y="280"/>
                    <a:pt x="89" y="281"/>
                    <a:pt x="89" y="281"/>
                  </a:cubicBezTo>
                  <a:cubicBezTo>
                    <a:pt x="88" y="291"/>
                    <a:pt x="87" y="301"/>
                    <a:pt x="86" y="310"/>
                  </a:cubicBezTo>
                  <a:cubicBezTo>
                    <a:pt x="86" y="312"/>
                    <a:pt x="86" y="314"/>
                    <a:pt x="86" y="316"/>
                  </a:cubicBezTo>
                  <a:cubicBezTo>
                    <a:pt x="87" y="318"/>
                    <a:pt x="88" y="320"/>
                    <a:pt x="88" y="320"/>
                  </a:cubicBezTo>
                  <a:cubicBezTo>
                    <a:pt x="93" y="322"/>
                    <a:pt x="97" y="323"/>
                    <a:pt x="100" y="311"/>
                  </a:cubicBezTo>
                  <a:cubicBezTo>
                    <a:pt x="100" y="331"/>
                    <a:pt x="100" y="331"/>
                    <a:pt x="100" y="331"/>
                  </a:cubicBezTo>
                  <a:cubicBezTo>
                    <a:pt x="98" y="327"/>
                    <a:pt x="96" y="325"/>
                    <a:pt x="94" y="327"/>
                  </a:cubicBezTo>
                  <a:cubicBezTo>
                    <a:pt x="90" y="330"/>
                    <a:pt x="88" y="335"/>
                    <a:pt x="87" y="342"/>
                  </a:cubicBezTo>
                  <a:cubicBezTo>
                    <a:pt x="86" y="345"/>
                    <a:pt x="83" y="345"/>
                    <a:pt x="83" y="342"/>
                  </a:cubicBezTo>
                  <a:cubicBezTo>
                    <a:pt x="80" y="332"/>
                    <a:pt x="78" y="322"/>
                    <a:pt x="82" y="311"/>
                  </a:cubicBezTo>
                  <a:cubicBezTo>
                    <a:pt x="84" y="306"/>
                    <a:pt x="84" y="301"/>
                    <a:pt x="84" y="295"/>
                  </a:cubicBezTo>
                  <a:cubicBezTo>
                    <a:pt x="84" y="285"/>
                    <a:pt x="84" y="275"/>
                    <a:pt x="85" y="264"/>
                  </a:cubicBezTo>
                  <a:cubicBezTo>
                    <a:pt x="87" y="255"/>
                    <a:pt x="87" y="244"/>
                    <a:pt x="84" y="235"/>
                  </a:cubicBezTo>
                  <a:cubicBezTo>
                    <a:pt x="82" y="229"/>
                    <a:pt x="82" y="223"/>
                    <a:pt x="82" y="217"/>
                  </a:cubicBezTo>
                  <a:cubicBezTo>
                    <a:pt x="82" y="203"/>
                    <a:pt x="82" y="190"/>
                    <a:pt x="82" y="177"/>
                  </a:cubicBezTo>
                  <a:cubicBezTo>
                    <a:pt x="82" y="168"/>
                    <a:pt x="82" y="159"/>
                    <a:pt x="81" y="148"/>
                  </a:cubicBezTo>
                  <a:cubicBezTo>
                    <a:pt x="79" y="156"/>
                    <a:pt x="80" y="163"/>
                    <a:pt x="79" y="169"/>
                  </a:cubicBezTo>
                  <a:cubicBezTo>
                    <a:pt x="76" y="180"/>
                    <a:pt x="77" y="193"/>
                    <a:pt x="78" y="204"/>
                  </a:cubicBezTo>
                  <a:cubicBezTo>
                    <a:pt x="79" y="217"/>
                    <a:pt x="78" y="228"/>
                    <a:pt x="75" y="238"/>
                  </a:cubicBezTo>
                  <a:cubicBezTo>
                    <a:pt x="71" y="247"/>
                    <a:pt x="73" y="252"/>
                    <a:pt x="76" y="259"/>
                  </a:cubicBezTo>
                  <a:cubicBezTo>
                    <a:pt x="77" y="261"/>
                    <a:pt x="78" y="262"/>
                    <a:pt x="79" y="264"/>
                  </a:cubicBezTo>
                  <a:cubicBezTo>
                    <a:pt x="82" y="269"/>
                    <a:pt x="83" y="278"/>
                    <a:pt x="80" y="283"/>
                  </a:cubicBezTo>
                  <a:cubicBezTo>
                    <a:pt x="79" y="287"/>
                    <a:pt x="78" y="291"/>
                    <a:pt x="76" y="294"/>
                  </a:cubicBezTo>
                  <a:cubicBezTo>
                    <a:pt x="74" y="295"/>
                    <a:pt x="74" y="287"/>
                    <a:pt x="71" y="290"/>
                  </a:cubicBezTo>
                  <a:cubicBezTo>
                    <a:pt x="71" y="301"/>
                    <a:pt x="71" y="312"/>
                    <a:pt x="71" y="324"/>
                  </a:cubicBezTo>
                  <a:cubicBezTo>
                    <a:pt x="71" y="324"/>
                    <a:pt x="70" y="324"/>
                    <a:pt x="70" y="325"/>
                  </a:cubicBezTo>
                  <a:cubicBezTo>
                    <a:pt x="68" y="323"/>
                    <a:pt x="70" y="318"/>
                    <a:pt x="67" y="317"/>
                  </a:cubicBezTo>
                  <a:cubicBezTo>
                    <a:pt x="67" y="324"/>
                    <a:pt x="65" y="328"/>
                    <a:pt x="63" y="334"/>
                  </a:cubicBezTo>
                  <a:cubicBezTo>
                    <a:pt x="63" y="336"/>
                    <a:pt x="63" y="339"/>
                    <a:pt x="63" y="341"/>
                  </a:cubicBezTo>
                  <a:cubicBezTo>
                    <a:pt x="64" y="341"/>
                    <a:pt x="65" y="341"/>
                    <a:pt x="66" y="340"/>
                  </a:cubicBezTo>
                  <a:cubicBezTo>
                    <a:pt x="67" y="340"/>
                    <a:pt x="68" y="339"/>
                    <a:pt x="69" y="342"/>
                  </a:cubicBezTo>
                  <a:cubicBezTo>
                    <a:pt x="69" y="346"/>
                    <a:pt x="70" y="350"/>
                    <a:pt x="70" y="353"/>
                  </a:cubicBezTo>
                  <a:cubicBezTo>
                    <a:pt x="69" y="361"/>
                    <a:pt x="69" y="369"/>
                    <a:pt x="69" y="377"/>
                  </a:cubicBezTo>
                  <a:cubicBezTo>
                    <a:pt x="69" y="401"/>
                    <a:pt x="69" y="401"/>
                    <a:pt x="69" y="401"/>
                  </a:cubicBezTo>
                  <a:cubicBezTo>
                    <a:pt x="66" y="413"/>
                    <a:pt x="66" y="420"/>
                    <a:pt x="69" y="432"/>
                  </a:cubicBezTo>
                  <a:cubicBezTo>
                    <a:pt x="69" y="432"/>
                    <a:pt x="69" y="432"/>
                    <a:pt x="69" y="432"/>
                  </a:cubicBezTo>
                  <a:cubicBezTo>
                    <a:pt x="69" y="434"/>
                    <a:pt x="69" y="435"/>
                    <a:pt x="69" y="436"/>
                  </a:cubicBezTo>
                  <a:cubicBezTo>
                    <a:pt x="69" y="436"/>
                    <a:pt x="69" y="436"/>
                    <a:pt x="69" y="436"/>
                  </a:cubicBezTo>
                  <a:cubicBezTo>
                    <a:pt x="68" y="439"/>
                    <a:pt x="67" y="441"/>
                    <a:pt x="67" y="443"/>
                  </a:cubicBezTo>
                  <a:cubicBezTo>
                    <a:pt x="66" y="445"/>
                    <a:pt x="65" y="445"/>
                    <a:pt x="65" y="443"/>
                  </a:cubicBezTo>
                  <a:cubicBezTo>
                    <a:pt x="64" y="433"/>
                    <a:pt x="61" y="439"/>
                    <a:pt x="58" y="440"/>
                  </a:cubicBezTo>
                  <a:cubicBezTo>
                    <a:pt x="58" y="431"/>
                    <a:pt x="58" y="422"/>
                    <a:pt x="58" y="413"/>
                  </a:cubicBezTo>
                  <a:cubicBezTo>
                    <a:pt x="58" y="413"/>
                    <a:pt x="58" y="413"/>
                    <a:pt x="58" y="413"/>
                  </a:cubicBezTo>
                  <a:cubicBezTo>
                    <a:pt x="59" y="406"/>
                    <a:pt x="61" y="400"/>
                    <a:pt x="60" y="392"/>
                  </a:cubicBezTo>
                  <a:cubicBezTo>
                    <a:pt x="60" y="392"/>
                    <a:pt x="60" y="392"/>
                    <a:pt x="60" y="392"/>
                  </a:cubicBezTo>
                  <a:cubicBezTo>
                    <a:pt x="64" y="397"/>
                    <a:pt x="62" y="404"/>
                    <a:pt x="63" y="410"/>
                  </a:cubicBezTo>
                  <a:cubicBezTo>
                    <a:pt x="63" y="416"/>
                    <a:pt x="62" y="423"/>
                    <a:pt x="65" y="432"/>
                  </a:cubicBezTo>
                  <a:cubicBezTo>
                    <a:pt x="65" y="422"/>
                    <a:pt x="65" y="416"/>
                    <a:pt x="65" y="410"/>
                  </a:cubicBezTo>
                  <a:cubicBezTo>
                    <a:pt x="65" y="405"/>
                    <a:pt x="65" y="400"/>
                    <a:pt x="66" y="395"/>
                  </a:cubicBezTo>
                  <a:cubicBezTo>
                    <a:pt x="68" y="382"/>
                    <a:pt x="67" y="369"/>
                    <a:pt x="67" y="355"/>
                  </a:cubicBezTo>
                  <a:cubicBezTo>
                    <a:pt x="67" y="354"/>
                    <a:pt x="66" y="352"/>
                    <a:pt x="65" y="351"/>
                  </a:cubicBezTo>
                  <a:cubicBezTo>
                    <a:pt x="64" y="350"/>
                    <a:pt x="63" y="353"/>
                    <a:pt x="63" y="355"/>
                  </a:cubicBezTo>
                  <a:cubicBezTo>
                    <a:pt x="64" y="363"/>
                    <a:pt x="62" y="369"/>
                    <a:pt x="58" y="373"/>
                  </a:cubicBezTo>
                  <a:cubicBezTo>
                    <a:pt x="57" y="372"/>
                    <a:pt x="56" y="363"/>
                    <a:pt x="53" y="369"/>
                  </a:cubicBezTo>
                  <a:cubicBezTo>
                    <a:pt x="52" y="371"/>
                    <a:pt x="51" y="370"/>
                    <a:pt x="50" y="368"/>
                  </a:cubicBezTo>
                  <a:cubicBezTo>
                    <a:pt x="50" y="361"/>
                    <a:pt x="50" y="355"/>
                    <a:pt x="51" y="348"/>
                  </a:cubicBezTo>
                  <a:cubicBezTo>
                    <a:pt x="53" y="340"/>
                    <a:pt x="52" y="332"/>
                    <a:pt x="52" y="323"/>
                  </a:cubicBezTo>
                  <a:cubicBezTo>
                    <a:pt x="52" y="320"/>
                    <a:pt x="51" y="320"/>
                    <a:pt x="50" y="321"/>
                  </a:cubicBezTo>
                  <a:cubicBezTo>
                    <a:pt x="50" y="322"/>
                    <a:pt x="50" y="325"/>
                    <a:pt x="48" y="324"/>
                  </a:cubicBezTo>
                  <a:cubicBezTo>
                    <a:pt x="48" y="318"/>
                    <a:pt x="48" y="312"/>
                    <a:pt x="49" y="306"/>
                  </a:cubicBezTo>
                  <a:cubicBezTo>
                    <a:pt x="50" y="299"/>
                    <a:pt x="50" y="292"/>
                    <a:pt x="51" y="285"/>
                  </a:cubicBezTo>
                  <a:cubicBezTo>
                    <a:pt x="51" y="282"/>
                    <a:pt x="52" y="280"/>
                    <a:pt x="53" y="280"/>
                  </a:cubicBezTo>
                  <a:cubicBezTo>
                    <a:pt x="56" y="279"/>
                    <a:pt x="57" y="277"/>
                    <a:pt x="56" y="273"/>
                  </a:cubicBezTo>
                  <a:cubicBezTo>
                    <a:pt x="54" y="254"/>
                    <a:pt x="51" y="235"/>
                    <a:pt x="52" y="215"/>
                  </a:cubicBezTo>
                  <a:cubicBezTo>
                    <a:pt x="52" y="214"/>
                    <a:pt x="51" y="213"/>
                    <a:pt x="51" y="213"/>
                  </a:cubicBezTo>
                  <a:cubicBezTo>
                    <a:pt x="50" y="213"/>
                    <a:pt x="49" y="214"/>
                    <a:pt x="49" y="215"/>
                  </a:cubicBezTo>
                  <a:cubicBezTo>
                    <a:pt x="49" y="219"/>
                    <a:pt x="49" y="224"/>
                    <a:pt x="49" y="228"/>
                  </a:cubicBezTo>
                  <a:cubicBezTo>
                    <a:pt x="49" y="231"/>
                    <a:pt x="49" y="234"/>
                    <a:pt x="48" y="236"/>
                  </a:cubicBezTo>
                  <a:cubicBezTo>
                    <a:pt x="48" y="238"/>
                    <a:pt x="48" y="242"/>
                    <a:pt x="46" y="241"/>
                  </a:cubicBezTo>
                  <a:cubicBezTo>
                    <a:pt x="46" y="233"/>
                    <a:pt x="46" y="225"/>
                    <a:pt x="45" y="216"/>
                  </a:cubicBezTo>
                  <a:cubicBezTo>
                    <a:pt x="43" y="221"/>
                    <a:pt x="44" y="226"/>
                    <a:pt x="44" y="229"/>
                  </a:cubicBezTo>
                  <a:cubicBezTo>
                    <a:pt x="41" y="240"/>
                    <a:pt x="41" y="251"/>
                    <a:pt x="41" y="262"/>
                  </a:cubicBezTo>
                  <a:cubicBezTo>
                    <a:pt x="42" y="267"/>
                    <a:pt x="41" y="271"/>
                    <a:pt x="40" y="275"/>
                  </a:cubicBezTo>
                  <a:cubicBezTo>
                    <a:pt x="39" y="280"/>
                    <a:pt x="41" y="284"/>
                    <a:pt x="43" y="286"/>
                  </a:cubicBezTo>
                  <a:cubicBezTo>
                    <a:pt x="45" y="283"/>
                    <a:pt x="43" y="277"/>
                    <a:pt x="46" y="273"/>
                  </a:cubicBezTo>
                  <a:cubicBezTo>
                    <a:pt x="46" y="281"/>
                    <a:pt x="46" y="289"/>
                    <a:pt x="45" y="297"/>
                  </a:cubicBezTo>
                  <a:cubicBezTo>
                    <a:pt x="45" y="298"/>
                    <a:pt x="44" y="300"/>
                    <a:pt x="44" y="301"/>
                  </a:cubicBezTo>
                  <a:cubicBezTo>
                    <a:pt x="44" y="301"/>
                    <a:pt x="44" y="301"/>
                    <a:pt x="44" y="301"/>
                  </a:cubicBezTo>
                  <a:cubicBezTo>
                    <a:pt x="43" y="303"/>
                    <a:pt x="43" y="304"/>
                    <a:pt x="43" y="306"/>
                  </a:cubicBezTo>
                  <a:cubicBezTo>
                    <a:pt x="43" y="304"/>
                    <a:pt x="43" y="303"/>
                    <a:pt x="44" y="301"/>
                  </a:cubicBezTo>
                  <a:cubicBezTo>
                    <a:pt x="43" y="299"/>
                    <a:pt x="41" y="297"/>
                    <a:pt x="40" y="299"/>
                  </a:cubicBezTo>
                  <a:cubicBezTo>
                    <a:pt x="35" y="310"/>
                    <a:pt x="38" y="331"/>
                    <a:pt x="42" y="336"/>
                  </a:cubicBezTo>
                  <a:cubicBezTo>
                    <a:pt x="45" y="340"/>
                    <a:pt x="46" y="345"/>
                    <a:pt x="46" y="352"/>
                  </a:cubicBezTo>
                  <a:cubicBezTo>
                    <a:pt x="42" y="347"/>
                    <a:pt x="40" y="353"/>
                    <a:pt x="36" y="353"/>
                  </a:cubicBezTo>
                  <a:cubicBezTo>
                    <a:pt x="37" y="358"/>
                    <a:pt x="39" y="361"/>
                    <a:pt x="39" y="365"/>
                  </a:cubicBezTo>
                  <a:cubicBezTo>
                    <a:pt x="40" y="370"/>
                    <a:pt x="39" y="373"/>
                    <a:pt x="35" y="377"/>
                  </a:cubicBezTo>
                  <a:cubicBezTo>
                    <a:pt x="33" y="377"/>
                    <a:pt x="31" y="379"/>
                    <a:pt x="31" y="383"/>
                  </a:cubicBezTo>
                  <a:cubicBezTo>
                    <a:pt x="31" y="390"/>
                    <a:pt x="30" y="394"/>
                    <a:pt x="27" y="397"/>
                  </a:cubicBezTo>
                  <a:cubicBezTo>
                    <a:pt x="25" y="395"/>
                    <a:pt x="23" y="393"/>
                    <a:pt x="22" y="395"/>
                  </a:cubicBezTo>
                  <a:cubicBezTo>
                    <a:pt x="19" y="399"/>
                    <a:pt x="16" y="397"/>
                    <a:pt x="13" y="398"/>
                  </a:cubicBezTo>
                  <a:cubicBezTo>
                    <a:pt x="11" y="398"/>
                    <a:pt x="10" y="397"/>
                    <a:pt x="10" y="394"/>
                  </a:cubicBezTo>
                  <a:cubicBezTo>
                    <a:pt x="10" y="392"/>
                    <a:pt x="9" y="390"/>
                    <a:pt x="8" y="392"/>
                  </a:cubicBezTo>
                  <a:cubicBezTo>
                    <a:pt x="7" y="392"/>
                    <a:pt x="7" y="394"/>
                    <a:pt x="7" y="395"/>
                  </a:cubicBezTo>
                  <a:cubicBezTo>
                    <a:pt x="7" y="399"/>
                    <a:pt x="7" y="402"/>
                    <a:pt x="7" y="406"/>
                  </a:cubicBezTo>
                  <a:cubicBezTo>
                    <a:pt x="7" y="407"/>
                    <a:pt x="8" y="410"/>
                    <a:pt x="9" y="410"/>
                  </a:cubicBezTo>
                  <a:cubicBezTo>
                    <a:pt x="10" y="411"/>
                    <a:pt x="12" y="411"/>
                    <a:pt x="11" y="416"/>
                  </a:cubicBezTo>
                  <a:cubicBezTo>
                    <a:pt x="9" y="428"/>
                    <a:pt x="9" y="440"/>
                    <a:pt x="7" y="451"/>
                  </a:cubicBezTo>
                  <a:cubicBezTo>
                    <a:pt x="6" y="460"/>
                    <a:pt x="9" y="468"/>
                    <a:pt x="7" y="476"/>
                  </a:cubicBezTo>
                  <a:cubicBezTo>
                    <a:pt x="5" y="482"/>
                    <a:pt x="6" y="489"/>
                    <a:pt x="6" y="496"/>
                  </a:cubicBezTo>
                  <a:cubicBezTo>
                    <a:pt x="6" y="496"/>
                    <a:pt x="6" y="496"/>
                    <a:pt x="6" y="496"/>
                  </a:cubicBezTo>
                  <a:cubicBezTo>
                    <a:pt x="6" y="498"/>
                    <a:pt x="6" y="500"/>
                    <a:pt x="6" y="502"/>
                  </a:cubicBezTo>
                  <a:cubicBezTo>
                    <a:pt x="6" y="513"/>
                    <a:pt x="6" y="513"/>
                    <a:pt x="0" y="525"/>
                  </a:cubicBezTo>
                  <a:cubicBezTo>
                    <a:pt x="0" y="526"/>
                    <a:pt x="0" y="526"/>
                    <a:pt x="0" y="527"/>
                  </a:cubicBezTo>
                  <a:cubicBezTo>
                    <a:pt x="0" y="529"/>
                    <a:pt x="0" y="531"/>
                    <a:pt x="0" y="532"/>
                  </a:cubicBezTo>
                  <a:cubicBezTo>
                    <a:pt x="0" y="533"/>
                    <a:pt x="1" y="533"/>
                    <a:pt x="2" y="532"/>
                  </a:cubicBezTo>
                  <a:cubicBezTo>
                    <a:pt x="3" y="532"/>
                    <a:pt x="4" y="530"/>
                    <a:pt x="5" y="531"/>
                  </a:cubicBezTo>
                  <a:cubicBezTo>
                    <a:pt x="6" y="537"/>
                    <a:pt x="5" y="544"/>
                    <a:pt x="8" y="550"/>
                  </a:cubicBezTo>
                  <a:cubicBezTo>
                    <a:pt x="10" y="556"/>
                    <a:pt x="7" y="562"/>
                    <a:pt x="8" y="569"/>
                  </a:cubicBezTo>
                  <a:cubicBezTo>
                    <a:pt x="8" y="575"/>
                    <a:pt x="8" y="582"/>
                    <a:pt x="8" y="589"/>
                  </a:cubicBezTo>
                  <a:cubicBezTo>
                    <a:pt x="8" y="593"/>
                    <a:pt x="8" y="597"/>
                    <a:pt x="8" y="601"/>
                  </a:cubicBezTo>
                  <a:cubicBezTo>
                    <a:pt x="8" y="603"/>
                    <a:pt x="8" y="606"/>
                    <a:pt x="8" y="608"/>
                  </a:cubicBezTo>
                  <a:cubicBezTo>
                    <a:pt x="7" y="612"/>
                    <a:pt x="5" y="615"/>
                    <a:pt x="5" y="619"/>
                  </a:cubicBezTo>
                  <a:cubicBezTo>
                    <a:pt x="4" y="624"/>
                    <a:pt x="8" y="623"/>
                    <a:pt x="9" y="626"/>
                  </a:cubicBezTo>
                  <a:cubicBezTo>
                    <a:pt x="9" y="627"/>
                    <a:pt x="10" y="629"/>
                    <a:pt x="10" y="630"/>
                  </a:cubicBezTo>
                  <a:cubicBezTo>
                    <a:pt x="10" y="635"/>
                    <a:pt x="11" y="641"/>
                    <a:pt x="9" y="645"/>
                  </a:cubicBezTo>
                  <a:cubicBezTo>
                    <a:pt x="6" y="651"/>
                    <a:pt x="5" y="658"/>
                    <a:pt x="6" y="665"/>
                  </a:cubicBezTo>
                  <a:cubicBezTo>
                    <a:pt x="7" y="668"/>
                    <a:pt x="6" y="669"/>
                    <a:pt x="5" y="671"/>
                  </a:cubicBezTo>
                  <a:cubicBezTo>
                    <a:pt x="2" y="675"/>
                    <a:pt x="2" y="677"/>
                    <a:pt x="5" y="678"/>
                  </a:cubicBezTo>
                  <a:cubicBezTo>
                    <a:pt x="7" y="680"/>
                    <a:pt x="8" y="680"/>
                    <a:pt x="9" y="685"/>
                  </a:cubicBezTo>
                  <a:cubicBezTo>
                    <a:pt x="10" y="692"/>
                    <a:pt x="10" y="699"/>
                    <a:pt x="13" y="705"/>
                  </a:cubicBezTo>
                  <a:cubicBezTo>
                    <a:pt x="14" y="707"/>
                    <a:pt x="12" y="709"/>
                    <a:pt x="11" y="709"/>
                  </a:cubicBezTo>
                  <a:cubicBezTo>
                    <a:pt x="10" y="709"/>
                    <a:pt x="9" y="709"/>
                    <a:pt x="8" y="710"/>
                  </a:cubicBezTo>
                  <a:cubicBezTo>
                    <a:pt x="7" y="711"/>
                    <a:pt x="7" y="712"/>
                    <a:pt x="7" y="713"/>
                  </a:cubicBezTo>
                  <a:cubicBezTo>
                    <a:pt x="6" y="715"/>
                    <a:pt x="7" y="717"/>
                    <a:pt x="8" y="717"/>
                  </a:cubicBezTo>
                  <a:cubicBezTo>
                    <a:pt x="11" y="717"/>
                    <a:pt x="13" y="715"/>
                    <a:pt x="13" y="723"/>
                  </a:cubicBezTo>
                  <a:cubicBezTo>
                    <a:pt x="13" y="726"/>
                    <a:pt x="13" y="729"/>
                    <a:pt x="15" y="729"/>
                  </a:cubicBezTo>
                  <a:cubicBezTo>
                    <a:pt x="16" y="729"/>
                    <a:pt x="17" y="727"/>
                    <a:pt x="18" y="724"/>
                  </a:cubicBezTo>
                  <a:cubicBezTo>
                    <a:pt x="19" y="722"/>
                    <a:pt x="17" y="717"/>
                    <a:pt x="20" y="714"/>
                  </a:cubicBezTo>
                  <a:cubicBezTo>
                    <a:pt x="20" y="721"/>
                    <a:pt x="21" y="727"/>
                    <a:pt x="22" y="732"/>
                  </a:cubicBezTo>
                  <a:cubicBezTo>
                    <a:pt x="23" y="737"/>
                    <a:pt x="24" y="735"/>
                    <a:pt x="26" y="733"/>
                  </a:cubicBezTo>
                  <a:cubicBezTo>
                    <a:pt x="27" y="733"/>
                    <a:pt x="28" y="734"/>
                    <a:pt x="29" y="735"/>
                  </a:cubicBezTo>
                  <a:cubicBezTo>
                    <a:pt x="31" y="740"/>
                    <a:pt x="30" y="746"/>
                    <a:pt x="27" y="750"/>
                  </a:cubicBezTo>
                  <a:cubicBezTo>
                    <a:pt x="25" y="754"/>
                    <a:pt x="25" y="756"/>
                    <a:pt x="28" y="759"/>
                  </a:cubicBezTo>
                  <a:cubicBezTo>
                    <a:pt x="30" y="761"/>
                    <a:pt x="31" y="765"/>
                    <a:pt x="31" y="770"/>
                  </a:cubicBezTo>
                  <a:cubicBezTo>
                    <a:pt x="31" y="774"/>
                    <a:pt x="31" y="778"/>
                    <a:pt x="32" y="782"/>
                  </a:cubicBezTo>
                  <a:cubicBezTo>
                    <a:pt x="33" y="789"/>
                    <a:pt x="35" y="794"/>
                    <a:pt x="39" y="794"/>
                  </a:cubicBezTo>
                  <a:cubicBezTo>
                    <a:pt x="41" y="794"/>
                    <a:pt x="44" y="796"/>
                    <a:pt x="46" y="799"/>
                  </a:cubicBezTo>
                  <a:cubicBezTo>
                    <a:pt x="46" y="799"/>
                    <a:pt x="47" y="801"/>
                    <a:pt x="47" y="802"/>
                  </a:cubicBezTo>
                  <a:cubicBezTo>
                    <a:pt x="47" y="803"/>
                    <a:pt x="46" y="804"/>
                    <a:pt x="46" y="805"/>
                  </a:cubicBezTo>
                  <a:cubicBezTo>
                    <a:pt x="44" y="806"/>
                    <a:pt x="42" y="807"/>
                    <a:pt x="41" y="808"/>
                  </a:cubicBezTo>
                  <a:cubicBezTo>
                    <a:pt x="39" y="810"/>
                    <a:pt x="36" y="805"/>
                    <a:pt x="35" y="810"/>
                  </a:cubicBezTo>
                  <a:cubicBezTo>
                    <a:pt x="35" y="815"/>
                    <a:pt x="35" y="821"/>
                    <a:pt x="35" y="826"/>
                  </a:cubicBezTo>
                  <a:cubicBezTo>
                    <a:pt x="35" y="831"/>
                    <a:pt x="35" y="836"/>
                    <a:pt x="36" y="840"/>
                  </a:cubicBezTo>
                  <a:cubicBezTo>
                    <a:pt x="37" y="848"/>
                    <a:pt x="32" y="847"/>
                    <a:pt x="31" y="851"/>
                  </a:cubicBezTo>
                  <a:cubicBezTo>
                    <a:pt x="31" y="857"/>
                    <a:pt x="31" y="862"/>
                    <a:pt x="32" y="867"/>
                  </a:cubicBezTo>
                  <a:cubicBezTo>
                    <a:pt x="33" y="870"/>
                    <a:pt x="33" y="874"/>
                    <a:pt x="32" y="877"/>
                  </a:cubicBezTo>
                  <a:cubicBezTo>
                    <a:pt x="28" y="888"/>
                    <a:pt x="34" y="894"/>
                    <a:pt x="35" y="903"/>
                  </a:cubicBezTo>
                  <a:cubicBezTo>
                    <a:pt x="36" y="905"/>
                    <a:pt x="39" y="905"/>
                    <a:pt x="41" y="906"/>
                  </a:cubicBezTo>
                  <a:cubicBezTo>
                    <a:pt x="43" y="907"/>
                    <a:pt x="43" y="910"/>
                    <a:pt x="41" y="912"/>
                  </a:cubicBezTo>
                  <a:cubicBezTo>
                    <a:pt x="40" y="913"/>
                    <a:pt x="39" y="915"/>
                    <a:pt x="39" y="915"/>
                  </a:cubicBezTo>
                  <a:cubicBezTo>
                    <a:pt x="34" y="914"/>
                    <a:pt x="35" y="919"/>
                    <a:pt x="36" y="924"/>
                  </a:cubicBezTo>
                  <a:cubicBezTo>
                    <a:pt x="36" y="928"/>
                    <a:pt x="37" y="931"/>
                    <a:pt x="39" y="933"/>
                  </a:cubicBezTo>
                  <a:cubicBezTo>
                    <a:pt x="42" y="935"/>
                    <a:pt x="41" y="940"/>
                    <a:pt x="41" y="945"/>
                  </a:cubicBezTo>
                  <a:cubicBezTo>
                    <a:pt x="37" y="950"/>
                    <a:pt x="36" y="953"/>
                    <a:pt x="40" y="958"/>
                  </a:cubicBezTo>
                  <a:cubicBezTo>
                    <a:pt x="41" y="959"/>
                    <a:pt x="43" y="960"/>
                    <a:pt x="44" y="961"/>
                  </a:cubicBezTo>
                  <a:cubicBezTo>
                    <a:pt x="44" y="961"/>
                    <a:pt x="44" y="961"/>
                    <a:pt x="44" y="961"/>
                  </a:cubicBezTo>
                  <a:cubicBezTo>
                    <a:pt x="43" y="962"/>
                    <a:pt x="42" y="964"/>
                    <a:pt x="41" y="965"/>
                  </a:cubicBezTo>
                  <a:cubicBezTo>
                    <a:pt x="39" y="970"/>
                    <a:pt x="38" y="980"/>
                    <a:pt x="41" y="986"/>
                  </a:cubicBezTo>
                  <a:cubicBezTo>
                    <a:pt x="46" y="983"/>
                    <a:pt x="43" y="988"/>
                    <a:pt x="42" y="992"/>
                  </a:cubicBezTo>
                  <a:cubicBezTo>
                    <a:pt x="42" y="994"/>
                    <a:pt x="41" y="996"/>
                    <a:pt x="41" y="997"/>
                  </a:cubicBezTo>
                  <a:cubicBezTo>
                    <a:pt x="42" y="1005"/>
                    <a:pt x="41" y="1013"/>
                    <a:pt x="42" y="1020"/>
                  </a:cubicBezTo>
                  <a:cubicBezTo>
                    <a:pt x="42" y="1024"/>
                    <a:pt x="44" y="1025"/>
                    <a:pt x="46" y="1025"/>
                  </a:cubicBezTo>
                  <a:cubicBezTo>
                    <a:pt x="46" y="1027"/>
                    <a:pt x="47" y="1028"/>
                    <a:pt x="47" y="1030"/>
                  </a:cubicBezTo>
                  <a:cubicBezTo>
                    <a:pt x="48" y="1033"/>
                    <a:pt x="48" y="1037"/>
                    <a:pt x="51" y="1035"/>
                  </a:cubicBezTo>
                  <a:cubicBezTo>
                    <a:pt x="52" y="1034"/>
                    <a:pt x="53" y="1031"/>
                    <a:pt x="53" y="1030"/>
                  </a:cubicBezTo>
                  <a:cubicBezTo>
                    <a:pt x="52" y="1021"/>
                    <a:pt x="56" y="1012"/>
                    <a:pt x="51" y="1005"/>
                  </a:cubicBezTo>
                  <a:cubicBezTo>
                    <a:pt x="50" y="1002"/>
                    <a:pt x="50" y="999"/>
                    <a:pt x="52" y="997"/>
                  </a:cubicBezTo>
                  <a:cubicBezTo>
                    <a:pt x="51" y="992"/>
                    <a:pt x="50" y="988"/>
                    <a:pt x="52" y="983"/>
                  </a:cubicBezTo>
                  <a:cubicBezTo>
                    <a:pt x="53" y="979"/>
                    <a:pt x="54" y="974"/>
                    <a:pt x="54" y="969"/>
                  </a:cubicBezTo>
                  <a:cubicBezTo>
                    <a:pt x="54" y="969"/>
                    <a:pt x="53" y="969"/>
                    <a:pt x="53" y="970"/>
                  </a:cubicBezTo>
                  <a:cubicBezTo>
                    <a:pt x="53" y="970"/>
                    <a:pt x="52" y="971"/>
                    <a:pt x="51" y="970"/>
                  </a:cubicBezTo>
                  <a:cubicBezTo>
                    <a:pt x="52" y="970"/>
                    <a:pt x="53" y="969"/>
                    <a:pt x="54" y="969"/>
                  </a:cubicBezTo>
                  <a:cubicBezTo>
                    <a:pt x="54" y="969"/>
                    <a:pt x="54" y="969"/>
                    <a:pt x="54" y="969"/>
                  </a:cubicBezTo>
                  <a:cubicBezTo>
                    <a:pt x="55" y="968"/>
                    <a:pt x="56" y="966"/>
                    <a:pt x="56" y="965"/>
                  </a:cubicBezTo>
                  <a:cubicBezTo>
                    <a:pt x="57" y="962"/>
                    <a:pt x="56" y="959"/>
                    <a:pt x="58" y="958"/>
                  </a:cubicBezTo>
                  <a:cubicBezTo>
                    <a:pt x="58" y="962"/>
                    <a:pt x="58" y="967"/>
                    <a:pt x="61" y="969"/>
                  </a:cubicBezTo>
                  <a:cubicBezTo>
                    <a:pt x="61" y="969"/>
                    <a:pt x="61" y="969"/>
                    <a:pt x="61" y="969"/>
                  </a:cubicBezTo>
                  <a:cubicBezTo>
                    <a:pt x="62" y="969"/>
                    <a:pt x="64" y="965"/>
                    <a:pt x="65" y="969"/>
                  </a:cubicBezTo>
                  <a:cubicBezTo>
                    <a:pt x="65" y="970"/>
                    <a:pt x="65" y="972"/>
                    <a:pt x="65" y="973"/>
                  </a:cubicBezTo>
                  <a:cubicBezTo>
                    <a:pt x="65" y="980"/>
                    <a:pt x="65" y="987"/>
                    <a:pt x="60" y="989"/>
                  </a:cubicBezTo>
                  <a:cubicBezTo>
                    <a:pt x="57" y="990"/>
                    <a:pt x="56" y="996"/>
                    <a:pt x="56" y="1002"/>
                  </a:cubicBezTo>
                  <a:cubicBezTo>
                    <a:pt x="56" y="1012"/>
                    <a:pt x="57" y="1021"/>
                    <a:pt x="60" y="1030"/>
                  </a:cubicBezTo>
                  <a:cubicBezTo>
                    <a:pt x="62" y="1034"/>
                    <a:pt x="62" y="1039"/>
                    <a:pt x="62" y="1044"/>
                  </a:cubicBezTo>
                  <a:cubicBezTo>
                    <a:pt x="62" y="1050"/>
                    <a:pt x="62" y="1055"/>
                    <a:pt x="62" y="1060"/>
                  </a:cubicBezTo>
                  <a:cubicBezTo>
                    <a:pt x="62" y="1060"/>
                    <a:pt x="62" y="1060"/>
                    <a:pt x="62" y="1060"/>
                  </a:cubicBezTo>
                  <a:cubicBezTo>
                    <a:pt x="60" y="1057"/>
                    <a:pt x="58" y="1058"/>
                    <a:pt x="56" y="1060"/>
                  </a:cubicBezTo>
                  <a:cubicBezTo>
                    <a:pt x="56" y="1050"/>
                    <a:pt x="56" y="1050"/>
                    <a:pt x="51" y="1051"/>
                  </a:cubicBezTo>
                  <a:cubicBezTo>
                    <a:pt x="46" y="1052"/>
                    <a:pt x="46" y="1052"/>
                    <a:pt x="47" y="1063"/>
                  </a:cubicBezTo>
                  <a:cubicBezTo>
                    <a:pt x="48" y="1066"/>
                    <a:pt x="48" y="1069"/>
                    <a:pt x="48" y="1072"/>
                  </a:cubicBezTo>
                  <a:cubicBezTo>
                    <a:pt x="44" y="1070"/>
                    <a:pt x="44" y="1070"/>
                    <a:pt x="44" y="1077"/>
                  </a:cubicBezTo>
                  <a:cubicBezTo>
                    <a:pt x="44" y="1078"/>
                    <a:pt x="44" y="1079"/>
                    <a:pt x="44" y="1081"/>
                  </a:cubicBezTo>
                  <a:cubicBezTo>
                    <a:pt x="44" y="1091"/>
                    <a:pt x="44" y="1101"/>
                    <a:pt x="45" y="1112"/>
                  </a:cubicBezTo>
                  <a:cubicBezTo>
                    <a:pt x="46" y="1125"/>
                    <a:pt x="49" y="1137"/>
                    <a:pt x="48" y="1151"/>
                  </a:cubicBezTo>
                  <a:cubicBezTo>
                    <a:pt x="47" y="1158"/>
                    <a:pt x="46" y="1166"/>
                    <a:pt x="52" y="1167"/>
                  </a:cubicBezTo>
                  <a:cubicBezTo>
                    <a:pt x="52" y="1167"/>
                    <a:pt x="52" y="1168"/>
                    <a:pt x="52" y="1168"/>
                  </a:cubicBezTo>
                  <a:cubicBezTo>
                    <a:pt x="55" y="1178"/>
                    <a:pt x="55" y="1187"/>
                    <a:pt x="53" y="1197"/>
                  </a:cubicBezTo>
                  <a:cubicBezTo>
                    <a:pt x="53" y="1197"/>
                    <a:pt x="52" y="1198"/>
                    <a:pt x="52" y="1198"/>
                  </a:cubicBezTo>
                  <a:cubicBezTo>
                    <a:pt x="52" y="1198"/>
                    <a:pt x="51" y="1197"/>
                    <a:pt x="51" y="1197"/>
                  </a:cubicBezTo>
                  <a:cubicBezTo>
                    <a:pt x="50" y="1195"/>
                    <a:pt x="50" y="1192"/>
                    <a:pt x="51" y="1190"/>
                  </a:cubicBezTo>
                  <a:cubicBezTo>
                    <a:pt x="52" y="1184"/>
                    <a:pt x="51" y="1179"/>
                    <a:pt x="48" y="1173"/>
                  </a:cubicBezTo>
                  <a:cubicBezTo>
                    <a:pt x="48" y="1185"/>
                    <a:pt x="49" y="1196"/>
                    <a:pt x="46" y="1204"/>
                  </a:cubicBezTo>
                  <a:cubicBezTo>
                    <a:pt x="45" y="1205"/>
                    <a:pt x="46" y="1207"/>
                    <a:pt x="46" y="1208"/>
                  </a:cubicBezTo>
                  <a:cubicBezTo>
                    <a:pt x="49" y="1216"/>
                    <a:pt x="49" y="1223"/>
                    <a:pt x="46" y="1231"/>
                  </a:cubicBezTo>
                  <a:cubicBezTo>
                    <a:pt x="45" y="1232"/>
                    <a:pt x="45" y="1234"/>
                    <a:pt x="46" y="1234"/>
                  </a:cubicBezTo>
                  <a:cubicBezTo>
                    <a:pt x="49" y="1239"/>
                    <a:pt x="49" y="1249"/>
                    <a:pt x="53" y="1253"/>
                  </a:cubicBezTo>
                  <a:cubicBezTo>
                    <a:pt x="57" y="1255"/>
                    <a:pt x="56" y="1262"/>
                    <a:pt x="56" y="1268"/>
                  </a:cubicBezTo>
                  <a:cubicBezTo>
                    <a:pt x="55" y="1266"/>
                    <a:pt x="54" y="1264"/>
                    <a:pt x="53" y="1264"/>
                  </a:cubicBezTo>
                  <a:cubicBezTo>
                    <a:pt x="52" y="1263"/>
                    <a:pt x="52" y="1267"/>
                    <a:pt x="52" y="1268"/>
                  </a:cubicBezTo>
                  <a:cubicBezTo>
                    <a:pt x="52" y="1279"/>
                    <a:pt x="53" y="1289"/>
                    <a:pt x="51" y="1300"/>
                  </a:cubicBezTo>
                  <a:cubicBezTo>
                    <a:pt x="50" y="1301"/>
                    <a:pt x="50" y="1302"/>
                    <a:pt x="51" y="1304"/>
                  </a:cubicBezTo>
                  <a:cubicBezTo>
                    <a:pt x="54" y="1315"/>
                    <a:pt x="52" y="1327"/>
                    <a:pt x="51" y="1338"/>
                  </a:cubicBezTo>
                  <a:cubicBezTo>
                    <a:pt x="50" y="1349"/>
                    <a:pt x="50" y="1360"/>
                    <a:pt x="51" y="1371"/>
                  </a:cubicBezTo>
                  <a:cubicBezTo>
                    <a:pt x="54" y="1396"/>
                    <a:pt x="52" y="1422"/>
                    <a:pt x="56" y="1447"/>
                  </a:cubicBezTo>
                  <a:cubicBezTo>
                    <a:pt x="54" y="1462"/>
                    <a:pt x="60" y="1476"/>
                    <a:pt x="57" y="1492"/>
                  </a:cubicBezTo>
                  <a:cubicBezTo>
                    <a:pt x="57" y="1492"/>
                    <a:pt x="57" y="1493"/>
                    <a:pt x="57" y="1493"/>
                  </a:cubicBezTo>
                  <a:cubicBezTo>
                    <a:pt x="61" y="1510"/>
                    <a:pt x="61" y="1528"/>
                    <a:pt x="63" y="1545"/>
                  </a:cubicBezTo>
                  <a:cubicBezTo>
                    <a:pt x="64" y="1549"/>
                    <a:pt x="66" y="1551"/>
                    <a:pt x="65" y="1557"/>
                  </a:cubicBezTo>
                  <a:cubicBezTo>
                    <a:pt x="64" y="1572"/>
                    <a:pt x="64" y="1587"/>
                    <a:pt x="65" y="1602"/>
                  </a:cubicBezTo>
                  <a:cubicBezTo>
                    <a:pt x="65" y="1602"/>
                    <a:pt x="65" y="1602"/>
                    <a:pt x="65" y="1602"/>
                  </a:cubicBezTo>
                  <a:cubicBezTo>
                    <a:pt x="65" y="1602"/>
                    <a:pt x="65" y="1602"/>
                    <a:pt x="65" y="1602"/>
                  </a:cubicBezTo>
                  <a:cubicBezTo>
                    <a:pt x="65" y="1603"/>
                    <a:pt x="65" y="1604"/>
                    <a:pt x="65" y="1605"/>
                  </a:cubicBezTo>
                  <a:cubicBezTo>
                    <a:pt x="63" y="1615"/>
                    <a:pt x="61" y="1626"/>
                    <a:pt x="63" y="1637"/>
                  </a:cubicBezTo>
                  <a:cubicBezTo>
                    <a:pt x="65" y="1650"/>
                    <a:pt x="65" y="1663"/>
                    <a:pt x="65" y="1676"/>
                  </a:cubicBezTo>
                  <a:cubicBezTo>
                    <a:pt x="65" y="1680"/>
                    <a:pt x="65" y="1685"/>
                    <a:pt x="66" y="1687"/>
                  </a:cubicBezTo>
                  <a:cubicBezTo>
                    <a:pt x="69" y="1695"/>
                    <a:pt x="68" y="1703"/>
                    <a:pt x="69" y="1711"/>
                  </a:cubicBezTo>
                  <a:cubicBezTo>
                    <a:pt x="70" y="1721"/>
                    <a:pt x="69" y="1732"/>
                    <a:pt x="73" y="1741"/>
                  </a:cubicBezTo>
                  <a:cubicBezTo>
                    <a:pt x="72" y="1743"/>
                    <a:pt x="71" y="1746"/>
                    <a:pt x="72" y="1750"/>
                  </a:cubicBezTo>
                  <a:cubicBezTo>
                    <a:pt x="73" y="1757"/>
                    <a:pt x="73" y="1765"/>
                    <a:pt x="74" y="1772"/>
                  </a:cubicBezTo>
                  <a:cubicBezTo>
                    <a:pt x="79" y="1769"/>
                    <a:pt x="79" y="1770"/>
                    <a:pt x="79" y="1777"/>
                  </a:cubicBezTo>
                  <a:cubicBezTo>
                    <a:pt x="79" y="1782"/>
                    <a:pt x="79" y="1787"/>
                    <a:pt x="79" y="1792"/>
                  </a:cubicBezTo>
                  <a:cubicBezTo>
                    <a:pt x="84" y="1798"/>
                    <a:pt x="78" y="1809"/>
                    <a:pt x="83" y="1815"/>
                  </a:cubicBezTo>
                  <a:cubicBezTo>
                    <a:pt x="83" y="1816"/>
                    <a:pt x="82" y="1818"/>
                    <a:pt x="81" y="1819"/>
                  </a:cubicBezTo>
                  <a:cubicBezTo>
                    <a:pt x="80" y="1821"/>
                    <a:pt x="79" y="1822"/>
                    <a:pt x="78" y="1822"/>
                  </a:cubicBezTo>
                  <a:cubicBezTo>
                    <a:pt x="76" y="1823"/>
                    <a:pt x="76" y="1825"/>
                    <a:pt x="76" y="1828"/>
                  </a:cubicBezTo>
                  <a:cubicBezTo>
                    <a:pt x="76" y="1830"/>
                    <a:pt x="76" y="1834"/>
                    <a:pt x="78" y="1834"/>
                  </a:cubicBezTo>
                  <a:cubicBezTo>
                    <a:pt x="80" y="1834"/>
                    <a:pt x="81" y="1836"/>
                    <a:pt x="81" y="1841"/>
                  </a:cubicBezTo>
                  <a:cubicBezTo>
                    <a:pt x="82" y="1846"/>
                    <a:pt x="83" y="1852"/>
                    <a:pt x="80" y="1857"/>
                  </a:cubicBezTo>
                  <a:cubicBezTo>
                    <a:pt x="79" y="1859"/>
                    <a:pt x="80" y="1862"/>
                    <a:pt x="80" y="1865"/>
                  </a:cubicBezTo>
                  <a:cubicBezTo>
                    <a:pt x="80" y="1871"/>
                    <a:pt x="80" y="1878"/>
                    <a:pt x="81" y="1884"/>
                  </a:cubicBezTo>
                  <a:cubicBezTo>
                    <a:pt x="81" y="1888"/>
                    <a:pt x="82" y="1894"/>
                    <a:pt x="80" y="1895"/>
                  </a:cubicBezTo>
                  <a:cubicBezTo>
                    <a:pt x="77" y="1896"/>
                    <a:pt x="78" y="1890"/>
                    <a:pt x="78" y="1887"/>
                  </a:cubicBezTo>
                  <a:cubicBezTo>
                    <a:pt x="77" y="1881"/>
                    <a:pt x="76" y="1875"/>
                    <a:pt x="75" y="1870"/>
                  </a:cubicBezTo>
                  <a:cubicBezTo>
                    <a:pt x="75" y="1861"/>
                    <a:pt x="72" y="1854"/>
                    <a:pt x="70" y="1846"/>
                  </a:cubicBezTo>
                  <a:cubicBezTo>
                    <a:pt x="69" y="1838"/>
                    <a:pt x="70" y="1829"/>
                    <a:pt x="67" y="1822"/>
                  </a:cubicBezTo>
                  <a:cubicBezTo>
                    <a:pt x="66" y="1824"/>
                    <a:pt x="67" y="1827"/>
                    <a:pt x="67" y="1829"/>
                  </a:cubicBezTo>
                  <a:cubicBezTo>
                    <a:pt x="67" y="1836"/>
                    <a:pt x="67" y="1844"/>
                    <a:pt x="67" y="1851"/>
                  </a:cubicBezTo>
                  <a:cubicBezTo>
                    <a:pt x="67" y="1851"/>
                    <a:pt x="66" y="1852"/>
                    <a:pt x="65" y="1852"/>
                  </a:cubicBezTo>
                  <a:cubicBezTo>
                    <a:pt x="65" y="1852"/>
                    <a:pt x="65" y="1851"/>
                    <a:pt x="65" y="1851"/>
                  </a:cubicBezTo>
                  <a:cubicBezTo>
                    <a:pt x="64" y="1849"/>
                    <a:pt x="64" y="1845"/>
                    <a:pt x="62" y="1848"/>
                  </a:cubicBezTo>
                  <a:cubicBezTo>
                    <a:pt x="61" y="1850"/>
                    <a:pt x="61" y="1854"/>
                    <a:pt x="60" y="1855"/>
                  </a:cubicBezTo>
                  <a:cubicBezTo>
                    <a:pt x="57" y="1857"/>
                    <a:pt x="57" y="1861"/>
                    <a:pt x="58" y="1866"/>
                  </a:cubicBezTo>
                  <a:cubicBezTo>
                    <a:pt x="58" y="1868"/>
                    <a:pt x="58" y="1870"/>
                    <a:pt x="58" y="1872"/>
                  </a:cubicBezTo>
                  <a:cubicBezTo>
                    <a:pt x="57" y="1874"/>
                    <a:pt x="56" y="1874"/>
                    <a:pt x="55" y="1874"/>
                  </a:cubicBezTo>
                  <a:cubicBezTo>
                    <a:pt x="53" y="1872"/>
                    <a:pt x="52" y="1870"/>
                    <a:pt x="53" y="1866"/>
                  </a:cubicBezTo>
                  <a:cubicBezTo>
                    <a:pt x="53" y="1862"/>
                    <a:pt x="53" y="1858"/>
                    <a:pt x="50" y="1857"/>
                  </a:cubicBezTo>
                  <a:cubicBezTo>
                    <a:pt x="48" y="1855"/>
                    <a:pt x="47" y="1853"/>
                    <a:pt x="46" y="1849"/>
                  </a:cubicBezTo>
                  <a:cubicBezTo>
                    <a:pt x="44" y="1838"/>
                    <a:pt x="39" y="1839"/>
                    <a:pt x="35" y="1841"/>
                  </a:cubicBezTo>
                  <a:cubicBezTo>
                    <a:pt x="37" y="1854"/>
                    <a:pt x="39" y="1866"/>
                    <a:pt x="43" y="1876"/>
                  </a:cubicBezTo>
                  <a:cubicBezTo>
                    <a:pt x="46" y="1884"/>
                    <a:pt x="47" y="1892"/>
                    <a:pt x="45" y="1901"/>
                  </a:cubicBezTo>
                  <a:cubicBezTo>
                    <a:pt x="46" y="1901"/>
                    <a:pt x="52" y="1903"/>
                    <a:pt x="52" y="1903"/>
                  </a:cubicBezTo>
                  <a:cubicBezTo>
                    <a:pt x="52" y="1903"/>
                    <a:pt x="52" y="1903"/>
                    <a:pt x="52" y="1903"/>
                  </a:cubicBezTo>
                  <a:cubicBezTo>
                    <a:pt x="52" y="1903"/>
                    <a:pt x="52" y="1903"/>
                    <a:pt x="52" y="1903"/>
                  </a:cubicBezTo>
                  <a:cubicBezTo>
                    <a:pt x="52" y="1905"/>
                    <a:pt x="52" y="1907"/>
                    <a:pt x="53" y="1909"/>
                  </a:cubicBezTo>
                  <a:cubicBezTo>
                    <a:pt x="55" y="1916"/>
                    <a:pt x="58" y="1922"/>
                    <a:pt x="57" y="1932"/>
                  </a:cubicBezTo>
                  <a:cubicBezTo>
                    <a:pt x="57" y="1935"/>
                    <a:pt x="58" y="1940"/>
                    <a:pt x="60" y="1941"/>
                  </a:cubicBezTo>
                  <a:cubicBezTo>
                    <a:pt x="62" y="1942"/>
                    <a:pt x="63" y="1944"/>
                    <a:pt x="63" y="1947"/>
                  </a:cubicBezTo>
                  <a:cubicBezTo>
                    <a:pt x="62" y="1950"/>
                    <a:pt x="62" y="1953"/>
                    <a:pt x="62" y="1957"/>
                  </a:cubicBezTo>
                  <a:cubicBezTo>
                    <a:pt x="62" y="1962"/>
                    <a:pt x="59" y="1956"/>
                    <a:pt x="59" y="1959"/>
                  </a:cubicBezTo>
                  <a:cubicBezTo>
                    <a:pt x="58" y="1965"/>
                    <a:pt x="58" y="1969"/>
                    <a:pt x="56" y="1973"/>
                  </a:cubicBezTo>
                  <a:cubicBezTo>
                    <a:pt x="55" y="1975"/>
                    <a:pt x="55" y="1977"/>
                    <a:pt x="57" y="1977"/>
                  </a:cubicBezTo>
                  <a:cubicBezTo>
                    <a:pt x="62" y="1980"/>
                    <a:pt x="62" y="1980"/>
                    <a:pt x="60" y="1988"/>
                  </a:cubicBezTo>
                  <a:cubicBezTo>
                    <a:pt x="59" y="1994"/>
                    <a:pt x="58" y="2000"/>
                    <a:pt x="58" y="2007"/>
                  </a:cubicBezTo>
                  <a:cubicBezTo>
                    <a:pt x="58" y="2019"/>
                    <a:pt x="58" y="2030"/>
                    <a:pt x="58" y="2042"/>
                  </a:cubicBezTo>
                  <a:cubicBezTo>
                    <a:pt x="58" y="2042"/>
                    <a:pt x="58" y="2042"/>
                    <a:pt x="58" y="2042"/>
                  </a:cubicBezTo>
                  <a:cubicBezTo>
                    <a:pt x="57" y="2042"/>
                    <a:pt x="56" y="2042"/>
                    <a:pt x="56" y="2040"/>
                  </a:cubicBezTo>
                  <a:cubicBezTo>
                    <a:pt x="56" y="2036"/>
                    <a:pt x="56" y="2033"/>
                    <a:pt x="56" y="2030"/>
                  </a:cubicBezTo>
                  <a:cubicBezTo>
                    <a:pt x="56" y="2027"/>
                    <a:pt x="56" y="2025"/>
                    <a:pt x="54" y="2025"/>
                  </a:cubicBezTo>
                  <a:cubicBezTo>
                    <a:pt x="53" y="2025"/>
                    <a:pt x="52" y="2027"/>
                    <a:pt x="52" y="2029"/>
                  </a:cubicBezTo>
                  <a:cubicBezTo>
                    <a:pt x="52" y="2037"/>
                    <a:pt x="52" y="2046"/>
                    <a:pt x="53" y="2055"/>
                  </a:cubicBezTo>
                  <a:cubicBezTo>
                    <a:pt x="54" y="2064"/>
                    <a:pt x="54" y="2074"/>
                    <a:pt x="54" y="2084"/>
                  </a:cubicBezTo>
                  <a:cubicBezTo>
                    <a:pt x="54" y="2103"/>
                    <a:pt x="54" y="2121"/>
                    <a:pt x="54" y="2140"/>
                  </a:cubicBezTo>
                  <a:cubicBezTo>
                    <a:pt x="54" y="2143"/>
                    <a:pt x="54" y="2146"/>
                    <a:pt x="55" y="2149"/>
                  </a:cubicBezTo>
                  <a:cubicBezTo>
                    <a:pt x="55" y="2150"/>
                    <a:pt x="55" y="2152"/>
                    <a:pt x="56" y="2152"/>
                  </a:cubicBezTo>
                  <a:cubicBezTo>
                    <a:pt x="57" y="2152"/>
                    <a:pt x="57" y="2151"/>
                    <a:pt x="58" y="2151"/>
                  </a:cubicBezTo>
                  <a:cubicBezTo>
                    <a:pt x="59" y="2148"/>
                    <a:pt x="60" y="2145"/>
                    <a:pt x="60" y="2142"/>
                  </a:cubicBezTo>
                  <a:cubicBezTo>
                    <a:pt x="61" y="2153"/>
                    <a:pt x="61" y="2163"/>
                    <a:pt x="62" y="2173"/>
                  </a:cubicBezTo>
                  <a:cubicBezTo>
                    <a:pt x="63" y="2183"/>
                    <a:pt x="64" y="2194"/>
                    <a:pt x="60" y="2204"/>
                  </a:cubicBezTo>
                  <a:cubicBezTo>
                    <a:pt x="58" y="2209"/>
                    <a:pt x="59" y="2216"/>
                    <a:pt x="62" y="2220"/>
                  </a:cubicBezTo>
                  <a:cubicBezTo>
                    <a:pt x="64" y="2223"/>
                    <a:pt x="65" y="2227"/>
                    <a:pt x="65" y="2232"/>
                  </a:cubicBezTo>
                  <a:cubicBezTo>
                    <a:pt x="64" y="2233"/>
                    <a:pt x="64" y="2234"/>
                    <a:pt x="63" y="2233"/>
                  </a:cubicBezTo>
                  <a:cubicBezTo>
                    <a:pt x="62" y="2232"/>
                    <a:pt x="60" y="2232"/>
                    <a:pt x="61" y="2236"/>
                  </a:cubicBezTo>
                  <a:cubicBezTo>
                    <a:pt x="63" y="2242"/>
                    <a:pt x="62" y="2251"/>
                    <a:pt x="65" y="2257"/>
                  </a:cubicBezTo>
                  <a:cubicBezTo>
                    <a:pt x="65" y="2257"/>
                    <a:pt x="65" y="2257"/>
                    <a:pt x="65" y="2257"/>
                  </a:cubicBezTo>
                  <a:cubicBezTo>
                    <a:pt x="65" y="2257"/>
                    <a:pt x="65" y="2257"/>
                    <a:pt x="65" y="2257"/>
                  </a:cubicBezTo>
                  <a:cubicBezTo>
                    <a:pt x="65" y="2257"/>
                    <a:pt x="65" y="2257"/>
                    <a:pt x="65" y="2257"/>
                  </a:cubicBezTo>
                  <a:cubicBezTo>
                    <a:pt x="66" y="2262"/>
                    <a:pt x="69" y="2263"/>
                    <a:pt x="70" y="2269"/>
                  </a:cubicBezTo>
                  <a:cubicBezTo>
                    <a:pt x="70" y="2275"/>
                    <a:pt x="72" y="2280"/>
                    <a:pt x="75" y="2284"/>
                  </a:cubicBezTo>
                  <a:cubicBezTo>
                    <a:pt x="77" y="2288"/>
                    <a:pt x="80" y="2289"/>
                    <a:pt x="81" y="2296"/>
                  </a:cubicBezTo>
                  <a:cubicBezTo>
                    <a:pt x="81" y="2298"/>
                    <a:pt x="83" y="2298"/>
                    <a:pt x="83" y="2296"/>
                  </a:cubicBezTo>
                  <a:cubicBezTo>
                    <a:pt x="83" y="2290"/>
                    <a:pt x="85" y="2286"/>
                    <a:pt x="87" y="2283"/>
                  </a:cubicBezTo>
                  <a:cubicBezTo>
                    <a:pt x="89" y="2281"/>
                    <a:pt x="87" y="2276"/>
                    <a:pt x="89" y="2274"/>
                  </a:cubicBezTo>
                  <a:cubicBezTo>
                    <a:pt x="90" y="2279"/>
                    <a:pt x="90" y="2285"/>
                    <a:pt x="90" y="2290"/>
                  </a:cubicBezTo>
                  <a:cubicBezTo>
                    <a:pt x="91" y="2293"/>
                    <a:pt x="91" y="2298"/>
                    <a:pt x="94" y="2296"/>
                  </a:cubicBezTo>
                  <a:cubicBezTo>
                    <a:pt x="94" y="2286"/>
                    <a:pt x="95" y="2275"/>
                    <a:pt x="93" y="2265"/>
                  </a:cubicBezTo>
                  <a:cubicBezTo>
                    <a:pt x="92" y="2258"/>
                    <a:pt x="92" y="2252"/>
                    <a:pt x="93" y="2245"/>
                  </a:cubicBezTo>
                  <a:cubicBezTo>
                    <a:pt x="93" y="2244"/>
                    <a:pt x="94" y="2243"/>
                    <a:pt x="94" y="2243"/>
                  </a:cubicBezTo>
                  <a:cubicBezTo>
                    <a:pt x="95" y="2242"/>
                    <a:pt x="96" y="2243"/>
                    <a:pt x="96" y="2245"/>
                  </a:cubicBezTo>
                  <a:cubicBezTo>
                    <a:pt x="96" y="2248"/>
                    <a:pt x="96" y="2250"/>
                    <a:pt x="96" y="2253"/>
                  </a:cubicBezTo>
                  <a:cubicBezTo>
                    <a:pt x="96" y="2268"/>
                    <a:pt x="96" y="2283"/>
                    <a:pt x="96" y="2298"/>
                  </a:cubicBezTo>
                  <a:cubicBezTo>
                    <a:pt x="96" y="2308"/>
                    <a:pt x="98" y="2316"/>
                    <a:pt x="100" y="2325"/>
                  </a:cubicBezTo>
                  <a:cubicBezTo>
                    <a:pt x="104" y="2326"/>
                    <a:pt x="105" y="2334"/>
                    <a:pt x="107" y="2339"/>
                  </a:cubicBezTo>
                  <a:cubicBezTo>
                    <a:pt x="110" y="2334"/>
                    <a:pt x="109" y="2327"/>
                    <a:pt x="113" y="2325"/>
                  </a:cubicBezTo>
                  <a:cubicBezTo>
                    <a:pt x="114" y="2328"/>
                    <a:pt x="116" y="2331"/>
                    <a:pt x="118" y="2334"/>
                  </a:cubicBezTo>
                  <a:cubicBezTo>
                    <a:pt x="120" y="2336"/>
                    <a:pt x="121" y="2338"/>
                    <a:pt x="123" y="2341"/>
                  </a:cubicBezTo>
                  <a:cubicBezTo>
                    <a:pt x="124" y="2330"/>
                    <a:pt x="123" y="2321"/>
                    <a:pt x="124" y="2312"/>
                  </a:cubicBezTo>
                  <a:cubicBezTo>
                    <a:pt x="125" y="2312"/>
                    <a:pt x="125" y="2313"/>
                    <a:pt x="125" y="2313"/>
                  </a:cubicBezTo>
                  <a:cubicBezTo>
                    <a:pt x="126" y="2328"/>
                    <a:pt x="130" y="2340"/>
                    <a:pt x="131" y="2355"/>
                  </a:cubicBezTo>
                  <a:cubicBezTo>
                    <a:pt x="131" y="2358"/>
                    <a:pt x="132" y="2360"/>
                    <a:pt x="133" y="2358"/>
                  </a:cubicBezTo>
                  <a:cubicBezTo>
                    <a:pt x="135" y="2356"/>
                    <a:pt x="136" y="2355"/>
                    <a:pt x="136" y="2359"/>
                  </a:cubicBezTo>
                  <a:cubicBezTo>
                    <a:pt x="137" y="2361"/>
                    <a:pt x="137" y="2364"/>
                    <a:pt x="137" y="2367"/>
                  </a:cubicBezTo>
                  <a:cubicBezTo>
                    <a:pt x="137" y="2369"/>
                    <a:pt x="137" y="2371"/>
                    <a:pt x="139" y="2370"/>
                  </a:cubicBezTo>
                  <a:cubicBezTo>
                    <a:pt x="139" y="2370"/>
                    <a:pt x="140" y="2368"/>
                    <a:pt x="140" y="2366"/>
                  </a:cubicBezTo>
                  <a:cubicBezTo>
                    <a:pt x="141" y="2364"/>
                    <a:pt x="143" y="2364"/>
                    <a:pt x="144" y="2361"/>
                  </a:cubicBezTo>
                  <a:cubicBezTo>
                    <a:pt x="147" y="2358"/>
                    <a:pt x="147" y="2361"/>
                    <a:pt x="148" y="2363"/>
                  </a:cubicBezTo>
                  <a:cubicBezTo>
                    <a:pt x="151" y="2368"/>
                    <a:pt x="153" y="2373"/>
                    <a:pt x="155" y="2378"/>
                  </a:cubicBezTo>
                  <a:cubicBezTo>
                    <a:pt x="156" y="2379"/>
                    <a:pt x="158" y="2380"/>
                    <a:pt x="158" y="2380"/>
                  </a:cubicBezTo>
                  <a:cubicBezTo>
                    <a:pt x="162" y="2375"/>
                    <a:pt x="164" y="2381"/>
                    <a:pt x="167" y="2385"/>
                  </a:cubicBezTo>
                  <a:cubicBezTo>
                    <a:pt x="168" y="2386"/>
                    <a:pt x="170" y="2386"/>
                    <a:pt x="170" y="2385"/>
                  </a:cubicBezTo>
                  <a:cubicBezTo>
                    <a:pt x="173" y="2375"/>
                    <a:pt x="175" y="2384"/>
                    <a:pt x="177" y="2387"/>
                  </a:cubicBezTo>
                  <a:cubicBezTo>
                    <a:pt x="179" y="2390"/>
                    <a:pt x="181" y="2394"/>
                    <a:pt x="184" y="2397"/>
                  </a:cubicBezTo>
                  <a:cubicBezTo>
                    <a:pt x="185" y="2399"/>
                    <a:pt x="187" y="2397"/>
                    <a:pt x="187" y="2394"/>
                  </a:cubicBezTo>
                  <a:cubicBezTo>
                    <a:pt x="187" y="2389"/>
                    <a:pt x="187" y="2385"/>
                    <a:pt x="188" y="2375"/>
                  </a:cubicBezTo>
                  <a:cubicBezTo>
                    <a:pt x="189" y="2383"/>
                    <a:pt x="189" y="2386"/>
                    <a:pt x="190" y="2389"/>
                  </a:cubicBezTo>
                  <a:cubicBezTo>
                    <a:pt x="190" y="2392"/>
                    <a:pt x="191" y="2394"/>
                    <a:pt x="193" y="2394"/>
                  </a:cubicBezTo>
                  <a:cubicBezTo>
                    <a:pt x="196" y="2392"/>
                    <a:pt x="197" y="2395"/>
                    <a:pt x="198" y="2400"/>
                  </a:cubicBezTo>
                  <a:cubicBezTo>
                    <a:pt x="198" y="2404"/>
                    <a:pt x="202" y="2404"/>
                    <a:pt x="203" y="2401"/>
                  </a:cubicBezTo>
                  <a:cubicBezTo>
                    <a:pt x="203" y="2397"/>
                    <a:pt x="204" y="2393"/>
                    <a:pt x="204" y="2389"/>
                  </a:cubicBezTo>
                  <a:cubicBezTo>
                    <a:pt x="205" y="2387"/>
                    <a:pt x="205" y="2386"/>
                    <a:pt x="206" y="2386"/>
                  </a:cubicBezTo>
                  <a:cubicBezTo>
                    <a:pt x="207" y="2387"/>
                    <a:pt x="208" y="2388"/>
                    <a:pt x="208" y="2389"/>
                  </a:cubicBezTo>
                  <a:cubicBezTo>
                    <a:pt x="207" y="2402"/>
                    <a:pt x="212" y="2410"/>
                    <a:pt x="216" y="2418"/>
                  </a:cubicBezTo>
                  <a:cubicBezTo>
                    <a:pt x="217" y="2419"/>
                    <a:pt x="218" y="2421"/>
                    <a:pt x="219" y="2423"/>
                  </a:cubicBezTo>
                  <a:cubicBezTo>
                    <a:pt x="222" y="2427"/>
                    <a:pt x="224" y="2427"/>
                    <a:pt x="224" y="2421"/>
                  </a:cubicBezTo>
                  <a:cubicBezTo>
                    <a:pt x="225" y="2411"/>
                    <a:pt x="229" y="2406"/>
                    <a:pt x="231" y="2400"/>
                  </a:cubicBezTo>
                  <a:cubicBezTo>
                    <a:pt x="232" y="2397"/>
                    <a:pt x="234" y="2397"/>
                    <a:pt x="235" y="2400"/>
                  </a:cubicBezTo>
                  <a:cubicBezTo>
                    <a:pt x="238" y="2408"/>
                    <a:pt x="242" y="2411"/>
                    <a:pt x="247" y="2412"/>
                  </a:cubicBezTo>
                  <a:cubicBezTo>
                    <a:pt x="248" y="2412"/>
                    <a:pt x="250" y="2412"/>
                    <a:pt x="250" y="2413"/>
                  </a:cubicBezTo>
                  <a:cubicBezTo>
                    <a:pt x="253" y="2423"/>
                    <a:pt x="257" y="2418"/>
                    <a:pt x="260" y="2415"/>
                  </a:cubicBezTo>
                  <a:cubicBezTo>
                    <a:pt x="262" y="2413"/>
                    <a:pt x="264" y="2410"/>
                    <a:pt x="266" y="2408"/>
                  </a:cubicBezTo>
                  <a:cubicBezTo>
                    <a:pt x="267" y="2407"/>
                    <a:pt x="268" y="2406"/>
                    <a:pt x="269" y="2407"/>
                  </a:cubicBezTo>
                  <a:cubicBezTo>
                    <a:pt x="274" y="2411"/>
                    <a:pt x="279" y="2414"/>
                    <a:pt x="283" y="2420"/>
                  </a:cubicBezTo>
                  <a:cubicBezTo>
                    <a:pt x="285" y="2423"/>
                    <a:pt x="285" y="2427"/>
                    <a:pt x="288" y="2425"/>
                  </a:cubicBezTo>
                  <a:cubicBezTo>
                    <a:pt x="290" y="2423"/>
                    <a:pt x="291" y="2425"/>
                    <a:pt x="291" y="2429"/>
                  </a:cubicBezTo>
                  <a:cubicBezTo>
                    <a:pt x="291" y="2431"/>
                    <a:pt x="290" y="2434"/>
                    <a:pt x="291" y="2436"/>
                  </a:cubicBezTo>
                  <a:cubicBezTo>
                    <a:pt x="292" y="2435"/>
                    <a:pt x="292" y="2434"/>
                    <a:pt x="293" y="2434"/>
                  </a:cubicBezTo>
                  <a:cubicBezTo>
                    <a:pt x="293" y="2433"/>
                    <a:pt x="294" y="2431"/>
                    <a:pt x="295" y="2431"/>
                  </a:cubicBezTo>
                  <a:cubicBezTo>
                    <a:pt x="296" y="2431"/>
                    <a:pt x="297" y="2433"/>
                    <a:pt x="297" y="2435"/>
                  </a:cubicBezTo>
                  <a:cubicBezTo>
                    <a:pt x="297" y="2439"/>
                    <a:pt x="297" y="2443"/>
                    <a:pt x="297" y="2449"/>
                  </a:cubicBezTo>
                  <a:cubicBezTo>
                    <a:pt x="299" y="2443"/>
                    <a:pt x="300" y="2438"/>
                    <a:pt x="301" y="2433"/>
                  </a:cubicBezTo>
                  <a:cubicBezTo>
                    <a:pt x="301" y="2429"/>
                    <a:pt x="303" y="2429"/>
                    <a:pt x="305" y="2428"/>
                  </a:cubicBezTo>
                  <a:cubicBezTo>
                    <a:pt x="305" y="2428"/>
                    <a:pt x="305" y="2428"/>
                    <a:pt x="305" y="2428"/>
                  </a:cubicBezTo>
                  <a:cubicBezTo>
                    <a:pt x="305" y="2428"/>
                    <a:pt x="305" y="2428"/>
                    <a:pt x="305" y="2428"/>
                  </a:cubicBezTo>
                  <a:cubicBezTo>
                    <a:pt x="305" y="2428"/>
                    <a:pt x="305" y="2428"/>
                    <a:pt x="305" y="2428"/>
                  </a:cubicBezTo>
                  <a:cubicBezTo>
                    <a:pt x="305" y="2428"/>
                    <a:pt x="305" y="2428"/>
                    <a:pt x="305" y="2428"/>
                  </a:cubicBezTo>
                  <a:cubicBezTo>
                    <a:pt x="306" y="2426"/>
                    <a:pt x="309" y="2426"/>
                    <a:pt x="311" y="2425"/>
                  </a:cubicBezTo>
                  <a:cubicBezTo>
                    <a:pt x="314" y="2423"/>
                    <a:pt x="313" y="2426"/>
                    <a:pt x="313" y="2428"/>
                  </a:cubicBezTo>
                  <a:cubicBezTo>
                    <a:pt x="314" y="2429"/>
                    <a:pt x="314" y="2430"/>
                    <a:pt x="314" y="2431"/>
                  </a:cubicBezTo>
                  <a:cubicBezTo>
                    <a:pt x="315" y="2434"/>
                    <a:pt x="316" y="2442"/>
                    <a:pt x="318" y="2432"/>
                  </a:cubicBezTo>
                  <a:cubicBezTo>
                    <a:pt x="323" y="2434"/>
                    <a:pt x="328" y="2428"/>
                    <a:pt x="331" y="2440"/>
                  </a:cubicBezTo>
                  <a:cubicBezTo>
                    <a:pt x="331" y="2444"/>
                    <a:pt x="333" y="2445"/>
                    <a:pt x="335" y="2445"/>
                  </a:cubicBezTo>
                  <a:cubicBezTo>
                    <a:pt x="338" y="2444"/>
                    <a:pt x="340" y="2450"/>
                    <a:pt x="341" y="2453"/>
                  </a:cubicBezTo>
                  <a:cubicBezTo>
                    <a:pt x="344" y="2449"/>
                    <a:pt x="343" y="2440"/>
                    <a:pt x="347" y="2438"/>
                  </a:cubicBezTo>
                  <a:cubicBezTo>
                    <a:pt x="349" y="2443"/>
                    <a:pt x="354" y="2443"/>
                    <a:pt x="356" y="2450"/>
                  </a:cubicBezTo>
                  <a:cubicBezTo>
                    <a:pt x="357" y="2456"/>
                    <a:pt x="363" y="2452"/>
                    <a:pt x="363" y="2461"/>
                  </a:cubicBezTo>
                  <a:cubicBezTo>
                    <a:pt x="363" y="2463"/>
                    <a:pt x="365" y="2463"/>
                    <a:pt x="366" y="2461"/>
                  </a:cubicBezTo>
                  <a:cubicBezTo>
                    <a:pt x="367" y="2459"/>
                    <a:pt x="368" y="2456"/>
                    <a:pt x="369" y="2454"/>
                  </a:cubicBezTo>
                  <a:cubicBezTo>
                    <a:pt x="373" y="2445"/>
                    <a:pt x="373" y="2445"/>
                    <a:pt x="379" y="2451"/>
                  </a:cubicBezTo>
                  <a:cubicBezTo>
                    <a:pt x="380" y="2453"/>
                    <a:pt x="382" y="2454"/>
                    <a:pt x="383" y="2456"/>
                  </a:cubicBezTo>
                  <a:cubicBezTo>
                    <a:pt x="386" y="2459"/>
                    <a:pt x="386" y="2460"/>
                    <a:pt x="389" y="2454"/>
                  </a:cubicBezTo>
                  <a:cubicBezTo>
                    <a:pt x="390" y="2450"/>
                    <a:pt x="391" y="2448"/>
                    <a:pt x="393" y="2452"/>
                  </a:cubicBezTo>
                  <a:cubicBezTo>
                    <a:pt x="397" y="2444"/>
                    <a:pt x="403" y="2449"/>
                    <a:pt x="406" y="2442"/>
                  </a:cubicBezTo>
                  <a:cubicBezTo>
                    <a:pt x="407" y="2441"/>
                    <a:pt x="408" y="2443"/>
                    <a:pt x="408" y="2445"/>
                  </a:cubicBezTo>
                  <a:cubicBezTo>
                    <a:pt x="409" y="2448"/>
                    <a:pt x="409" y="2451"/>
                    <a:pt x="412" y="2452"/>
                  </a:cubicBezTo>
                  <a:cubicBezTo>
                    <a:pt x="414" y="2452"/>
                    <a:pt x="414" y="2455"/>
                    <a:pt x="415" y="2458"/>
                  </a:cubicBezTo>
                  <a:cubicBezTo>
                    <a:pt x="416" y="2464"/>
                    <a:pt x="417" y="2464"/>
                    <a:pt x="419" y="2460"/>
                  </a:cubicBezTo>
                  <a:cubicBezTo>
                    <a:pt x="421" y="2458"/>
                    <a:pt x="422" y="2455"/>
                    <a:pt x="423" y="2452"/>
                  </a:cubicBezTo>
                  <a:cubicBezTo>
                    <a:pt x="424" y="2450"/>
                    <a:pt x="425" y="2452"/>
                    <a:pt x="425" y="2454"/>
                  </a:cubicBezTo>
                  <a:cubicBezTo>
                    <a:pt x="426" y="2457"/>
                    <a:pt x="427" y="2458"/>
                    <a:pt x="428" y="2456"/>
                  </a:cubicBezTo>
                  <a:cubicBezTo>
                    <a:pt x="430" y="2451"/>
                    <a:pt x="432" y="2444"/>
                    <a:pt x="436" y="2453"/>
                  </a:cubicBezTo>
                  <a:cubicBezTo>
                    <a:pt x="436" y="2453"/>
                    <a:pt x="438" y="2453"/>
                    <a:pt x="438" y="2452"/>
                  </a:cubicBezTo>
                  <a:cubicBezTo>
                    <a:pt x="443" y="2445"/>
                    <a:pt x="448" y="2442"/>
                    <a:pt x="453" y="2449"/>
                  </a:cubicBezTo>
                  <a:cubicBezTo>
                    <a:pt x="457" y="2444"/>
                    <a:pt x="457" y="2450"/>
                    <a:pt x="457" y="2455"/>
                  </a:cubicBezTo>
                  <a:cubicBezTo>
                    <a:pt x="457" y="2457"/>
                    <a:pt x="458" y="2458"/>
                    <a:pt x="459" y="2456"/>
                  </a:cubicBezTo>
                  <a:cubicBezTo>
                    <a:pt x="460" y="2454"/>
                    <a:pt x="460" y="2451"/>
                    <a:pt x="461" y="2449"/>
                  </a:cubicBezTo>
                  <a:cubicBezTo>
                    <a:pt x="463" y="2443"/>
                    <a:pt x="465" y="2443"/>
                    <a:pt x="468" y="2442"/>
                  </a:cubicBezTo>
                  <a:cubicBezTo>
                    <a:pt x="469" y="2450"/>
                    <a:pt x="475" y="2448"/>
                    <a:pt x="476" y="2456"/>
                  </a:cubicBezTo>
                  <a:cubicBezTo>
                    <a:pt x="476" y="2458"/>
                    <a:pt x="477" y="2461"/>
                    <a:pt x="479" y="2460"/>
                  </a:cubicBezTo>
                  <a:cubicBezTo>
                    <a:pt x="479" y="2455"/>
                    <a:pt x="480" y="2449"/>
                    <a:pt x="480" y="2443"/>
                  </a:cubicBezTo>
                  <a:cubicBezTo>
                    <a:pt x="482" y="2443"/>
                    <a:pt x="484" y="2443"/>
                    <a:pt x="486" y="2442"/>
                  </a:cubicBezTo>
                  <a:cubicBezTo>
                    <a:pt x="488" y="2441"/>
                    <a:pt x="487" y="2453"/>
                    <a:pt x="491" y="2448"/>
                  </a:cubicBezTo>
                  <a:cubicBezTo>
                    <a:pt x="492" y="2451"/>
                    <a:pt x="494" y="2456"/>
                    <a:pt x="495" y="2456"/>
                  </a:cubicBezTo>
                  <a:cubicBezTo>
                    <a:pt x="498" y="2456"/>
                    <a:pt x="498" y="2458"/>
                    <a:pt x="499" y="2463"/>
                  </a:cubicBezTo>
                  <a:cubicBezTo>
                    <a:pt x="499" y="2466"/>
                    <a:pt x="500" y="2466"/>
                    <a:pt x="502" y="2467"/>
                  </a:cubicBezTo>
                  <a:cubicBezTo>
                    <a:pt x="503" y="2468"/>
                    <a:pt x="505" y="2469"/>
                    <a:pt x="505" y="2472"/>
                  </a:cubicBezTo>
                  <a:cubicBezTo>
                    <a:pt x="505" y="2475"/>
                    <a:pt x="506" y="2478"/>
                    <a:pt x="508" y="2478"/>
                  </a:cubicBezTo>
                  <a:cubicBezTo>
                    <a:pt x="509" y="2477"/>
                    <a:pt x="510" y="2475"/>
                    <a:pt x="511" y="2472"/>
                  </a:cubicBezTo>
                  <a:cubicBezTo>
                    <a:pt x="511" y="2470"/>
                    <a:pt x="511" y="2467"/>
                    <a:pt x="512" y="2464"/>
                  </a:cubicBezTo>
                  <a:cubicBezTo>
                    <a:pt x="512" y="2462"/>
                    <a:pt x="513" y="2461"/>
                    <a:pt x="515" y="2462"/>
                  </a:cubicBezTo>
                  <a:cubicBezTo>
                    <a:pt x="517" y="2463"/>
                    <a:pt x="517" y="2472"/>
                    <a:pt x="520" y="2469"/>
                  </a:cubicBezTo>
                  <a:cubicBezTo>
                    <a:pt x="522" y="2467"/>
                    <a:pt x="523" y="2461"/>
                    <a:pt x="524" y="2457"/>
                  </a:cubicBezTo>
                  <a:cubicBezTo>
                    <a:pt x="524" y="2456"/>
                    <a:pt x="525" y="2454"/>
                    <a:pt x="525" y="2452"/>
                  </a:cubicBezTo>
                  <a:cubicBezTo>
                    <a:pt x="527" y="2445"/>
                    <a:pt x="529" y="2458"/>
                    <a:pt x="531" y="2451"/>
                  </a:cubicBezTo>
                  <a:cubicBezTo>
                    <a:pt x="531" y="2449"/>
                    <a:pt x="532" y="2452"/>
                    <a:pt x="533" y="2454"/>
                  </a:cubicBezTo>
                  <a:cubicBezTo>
                    <a:pt x="533" y="2456"/>
                    <a:pt x="533" y="2459"/>
                    <a:pt x="534" y="2461"/>
                  </a:cubicBezTo>
                  <a:cubicBezTo>
                    <a:pt x="534" y="2463"/>
                    <a:pt x="535" y="2466"/>
                    <a:pt x="536" y="2464"/>
                  </a:cubicBezTo>
                  <a:cubicBezTo>
                    <a:pt x="538" y="2458"/>
                    <a:pt x="541" y="2463"/>
                    <a:pt x="543" y="2462"/>
                  </a:cubicBezTo>
                  <a:cubicBezTo>
                    <a:pt x="546" y="2460"/>
                    <a:pt x="546" y="2462"/>
                    <a:pt x="546" y="2467"/>
                  </a:cubicBezTo>
                  <a:cubicBezTo>
                    <a:pt x="546" y="2468"/>
                    <a:pt x="546" y="2469"/>
                    <a:pt x="547" y="2468"/>
                  </a:cubicBezTo>
                  <a:cubicBezTo>
                    <a:pt x="549" y="2466"/>
                    <a:pt x="549" y="2461"/>
                    <a:pt x="550" y="2458"/>
                  </a:cubicBezTo>
                  <a:cubicBezTo>
                    <a:pt x="552" y="2451"/>
                    <a:pt x="552" y="2451"/>
                    <a:pt x="556" y="2457"/>
                  </a:cubicBezTo>
                  <a:cubicBezTo>
                    <a:pt x="556" y="2458"/>
                    <a:pt x="557" y="2459"/>
                    <a:pt x="557" y="2459"/>
                  </a:cubicBezTo>
                  <a:cubicBezTo>
                    <a:pt x="561" y="2465"/>
                    <a:pt x="565" y="2456"/>
                    <a:pt x="569" y="2458"/>
                  </a:cubicBezTo>
                  <a:cubicBezTo>
                    <a:pt x="571" y="2459"/>
                    <a:pt x="572" y="2453"/>
                    <a:pt x="573" y="2450"/>
                  </a:cubicBezTo>
                  <a:cubicBezTo>
                    <a:pt x="576" y="2442"/>
                    <a:pt x="578" y="2433"/>
                    <a:pt x="585" y="2432"/>
                  </a:cubicBezTo>
                  <a:cubicBezTo>
                    <a:pt x="585" y="2436"/>
                    <a:pt x="585" y="2441"/>
                    <a:pt x="586" y="2445"/>
                  </a:cubicBezTo>
                  <a:cubicBezTo>
                    <a:pt x="589" y="2443"/>
                    <a:pt x="591" y="2444"/>
                    <a:pt x="594" y="2448"/>
                  </a:cubicBezTo>
                  <a:cubicBezTo>
                    <a:pt x="597" y="2453"/>
                    <a:pt x="598" y="2452"/>
                    <a:pt x="600" y="2448"/>
                  </a:cubicBezTo>
                  <a:cubicBezTo>
                    <a:pt x="604" y="2442"/>
                    <a:pt x="607" y="2436"/>
                    <a:pt x="610" y="2429"/>
                  </a:cubicBezTo>
                  <a:cubicBezTo>
                    <a:pt x="611" y="2433"/>
                    <a:pt x="610" y="2438"/>
                    <a:pt x="612" y="2440"/>
                  </a:cubicBezTo>
                  <a:cubicBezTo>
                    <a:pt x="615" y="2444"/>
                    <a:pt x="615" y="2435"/>
                    <a:pt x="618" y="2435"/>
                  </a:cubicBezTo>
                  <a:cubicBezTo>
                    <a:pt x="620" y="2436"/>
                    <a:pt x="620" y="2432"/>
                    <a:pt x="622" y="2430"/>
                  </a:cubicBezTo>
                  <a:cubicBezTo>
                    <a:pt x="624" y="2425"/>
                    <a:pt x="627" y="2420"/>
                    <a:pt x="629" y="2416"/>
                  </a:cubicBezTo>
                  <a:cubicBezTo>
                    <a:pt x="632" y="2416"/>
                    <a:pt x="633" y="2413"/>
                    <a:pt x="636" y="2410"/>
                  </a:cubicBezTo>
                  <a:cubicBezTo>
                    <a:pt x="638" y="2408"/>
                    <a:pt x="638" y="2411"/>
                    <a:pt x="638" y="2415"/>
                  </a:cubicBezTo>
                  <a:cubicBezTo>
                    <a:pt x="638" y="2417"/>
                    <a:pt x="639" y="2418"/>
                    <a:pt x="640" y="2417"/>
                  </a:cubicBezTo>
                  <a:cubicBezTo>
                    <a:pt x="642" y="2416"/>
                    <a:pt x="643" y="2415"/>
                    <a:pt x="644" y="2413"/>
                  </a:cubicBezTo>
                  <a:cubicBezTo>
                    <a:pt x="647" y="2409"/>
                    <a:pt x="649" y="2402"/>
                    <a:pt x="651" y="2397"/>
                  </a:cubicBezTo>
                  <a:cubicBezTo>
                    <a:pt x="653" y="2392"/>
                    <a:pt x="650" y="2385"/>
                    <a:pt x="653" y="2380"/>
                  </a:cubicBezTo>
                  <a:cubicBezTo>
                    <a:pt x="652" y="2376"/>
                    <a:pt x="651" y="2378"/>
                    <a:pt x="650" y="2379"/>
                  </a:cubicBezTo>
                  <a:cubicBezTo>
                    <a:pt x="649" y="2380"/>
                    <a:pt x="648" y="2382"/>
                    <a:pt x="647" y="2381"/>
                  </a:cubicBezTo>
                  <a:cubicBezTo>
                    <a:pt x="646" y="2380"/>
                    <a:pt x="646" y="2376"/>
                    <a:pt x="647" y="2374"/>
                  </a:cubicBezTo>
                  <a:cubicBezTo>
                    <a:pt x="649" y="2367"/>
                    <a:pt x="651" y="2359"/>
                    <a:pt x="650" y="2350"/>
                  </a:cubicBezTo>
                  <a:cubicBezTo>
                    <a:pt x="650" y="2348"/>
                    <a:pt x="650" y="2347"/>
                    <a:pt x="649" y="2348"/>
                  </a:cubicBezTo>
                  <a:cubicBezTo>
                    <a:pt x="646" y="2348"/>
                    <a:pt x="646" y="2357"/>
                    <a:pt x="643" y="2357"/>
                  </a:cubicBezTo>
                  <a:cubicBezTo>
                    <a:pt x="643" y="2356"/>
                    <a:pt x="643" y="2355"/>
                    <a:pt x="643" y="2353"/>
                  </a:cubicBezTo>
                  <a:cubicBezTo>
                    <a:pt x="643" y="2352"/>
                    <a:pt x="644" y="2349"/>
                    <a:pt x="643" y="2348"/>
                  </a:cubicBezTo>
                  <a:cubicBezTo>
                    <a:pt x="642" y="2346"/>
                    <a:pt x="641" y="2348"/>
                    <a:pt x="641" y="2349"/>
                  </a:cubicBezTo>
                  <a:cubicBezTo>
                    <a:pt x="636" y="2354"/>
                    <a:pt x="636" y="2365"/>
                    <a:pt x="633" y="2372"/>
                  </a:cubicBezTo>
                  <a:cubicBezTo>
                    <a:pt x="633" y="2370"/>
                    <a:pt x="632" y="2367"/>
                    <a:pt x="631" y="2364"/>
                  </a:cubicBezTo>
                  <a:cubicBezTo>
                    <a:pt x="631" y="2364"/>
                    <a:pt x="631" y="2364"/>
                    <a:pt x="631" y="2364"/>
                  </a:cubicBezTo>
                  <a:cubicBezTo>
                    <a:pt x="631" y="2364"/>
                    <a:pt x="631" y="2364"/>
                    <a:pt x="631" y="2364"/>
                  </a:cubicBezTo>
                  <a:cubicBezTo>
                    <a:pt x="631" y="2362"/>
                    <a:pt x="632" y="2359"/>
                    <a:pt x="632" y="2357"/>
                  </a:cubicBezTo>
                  <a:cubicBezTo>
                    <a:pt x="634" y="2352"/>
                    <a:pt x="633" y="2346"/>
                    <a:pt x="634" y="2341"/>
                  </a:cubicBezTo>
                  <a:cubicBezTo>
                    <a:pt x="636" y="2335"/>
                    <a:pt x="634" y="2327"/>
                    <a:pt x="635" y="2321"/>
                  </a:cubicBezTo>
                  <a:cubicBezTo>
                    <a:pt x="635" y="2317"/>
                    <a:pt x="635" y="2315"/>
                    <a:pt x="638" y="2315"/>
                  </a:cubicBezTo>
                  <a:cubicBezTo>
                    <a:pt x="639" y="2315"/>
                    <a:pt x="639" y="2314"/>
                    <a:pt x="640" y="2312"/>
                  </a:cubicBezTo>
                  <a:cubicBezTo>
                    <a:pt x="642" y="2304"/>
                    <a:pt x="643" y="2297"/>
                    <a:pt x="640" y="2289"/>
                  </a:cubicBezTo>
                  <a:cubicBezTo>
                    <a:pt x="640" y="2289"/>
                    <a:pt x="640" y="2289"/>
                    <a:pt x="640" y="2289"/>
                  </a:cubicBezTo>
                  <a:cubicBezTo>
                    <a:pt x="640" y="2289"/>
                    <a:pt x="640" y="2289"/>
                    <a:pt x="640" y="2289"/>
                  </a:cubicBezTo>
                  <a:cubicBezTo>
                    <a:pt x="640" y="2289"/>
                    <a:pt x="640" y="2289"/>
                    <a:pt x="640" y="2289"/>
                  </a:cubicBezTo>
                  <a:cubicBezTo>
                    <a:pt x="641" y="2274"/>
                    <a:pt x="642" y="2259"/>
                    <a:pt x="643" y="2244"/>
                  </a:cubicBezTo>
                  <a:cubicBezTo>
                    <a:pt x="645" y="2221"/>
                    <a:pt x="649" y="2199"/>
                    <a:pt x="648" y="2176"/>
                  </a:cubicBezTo>
                  <a:cubicBezTo>
                    <a:pt x="648" y="2173"/>
                    <a:pt x="648" y="2170"/>
                    <a:pt x="648" y="2168"/>
                  </a:cubicBezTo>
                  <a:cubicBezTo>
                    <a:pt x="651" y="2154"/>
                    <a:pt x="650" y="2140"/>
                    <a:pt x="650" y="2127"/>
                  </a:cubicBezTo>
                  <a:cubicBezTo>
                    <a:pt x="650" y="2121"/>
                    <a:pt x="650" y="2116"/>
                    <a:pt x="651" y="2111"/>
                  </a:cubicBezTo>
                  <a:cubicBezTo>
                    <a:pt x="653" y="2099"/>
                    <a:pt x="652" y="2087"/>
                    <a:pt x="652" y="2075"/>
                  </a:cubicBezTo>
                  <a:cubicBezTo>
                    <a:pt x="652" y="2067"/>
                    <a:pt x="652" y="2059"/>
                    <a:pt x="653" y="2052"/>
                  </a:cubicBezTo>
                  <a:cubicBezTo>
                    <a:pt x="655" y="2032"/>
                    <a:pt x="654" y="2012"/>
                    <a:pt x="654" y="1992"/>
                  </a:cubicBezTo>
                  <a:cubicBezTo>
                    <a:pt x="654" y="1986"/>
                    <a:pt x="653" y="1979"/>
                    <a:pt x="653" y="1973"/>
                  </a:cubicBezTo>
                  <a:cubicBezTo>
                    <a:pt x="651" y="1960"/>
                    <a:pt x="649" y="1947"/>
                    <a:pt x="650" y="1933"/>
                  </a:cubicBezTo>
                  <a:cubicBezTo>
                    <a:pt x="651" y="1927"/>
                    <a:pt x="650" y="1921"/>
                    <a:pt x="649" y="1915"/>
                  </a:cubicBezTo>
                  <a:cubicBezTo>
                    <a:pt x="647" y="1909"/>
                    <a:pt x="648" y="1902"/>
                    <a:pt x="649" y="1895"/>
                  </a:cubicBezTo>
                  <a:cubicBezTo>
                    <a:pt x="649" y="1889"/>
                    <a:pt x="647" y="1883"/>
                    <a:pt x="650" y="1878"/>
                  </a:cubicBezTo>
                  <a:cubicBezTo>
                    <a:pt x="650" y="1852"/>
                    <a:pt x="651" y="1827"/>
                    <a:pt x="652" y="1801"/>
                  </a:cubicBezTo>
                  <a:cubicBezTo>
                    <a:pt x="654" y="1772"/>
                    <a:pt x="651" y="1742"/>
                    <a:pt x="652" y="1712"/>
                  </a:cubicBezTo>
                  <a:cubicBezTo>
                    <a:pt x="653" y="1687"/>
                    <a:pt x="652" y="1661"/>
                    <a:pt x="652" y="1635"/>
                  </a:cubicBezTo>
                  <a:cubicBezTo>
                    <a:pt x="653" y="1608"/>
                    <a:pt x="652" y="1581"/>
                    <a:pt x="654" y="1554"/>
                  </a:cubicBezTo>
                  <a:cubicBezTo>
                    <a:pt x="655" y="1529"/>
                    <a:pt x="655" y="1505"/>
                    <a:pt x="655" y="1480"/>
                  </a:cubicBezTo>
                  <a:cubicBezTo>
                    <a:pt x="655" y="1478"/>
                    <a:pt x="655" y="1474"/>
                    <a:pt x="654" y="1473"/>
                  </a:cubicBezTo>
                  <a:cubicBezTo>
                    <a:pt x="651" y="1472"/>
                    <a:pt x="649" y="1470"/>
                    <a:pt x="647" y="1472"/>
                  </a:cubicBezTo>
                  <a:cubicBezTo>
                    <a:pt x="645" y="1474"/>
                    <a:pt x="645" y="1477"/>
                    <a:pt x="644" y="1481"/>
                  </a:cubicBezTo>
                  <a:cubicBezTo>
                    <a:pt x="644" y="1514"/>
                    <a:pt x="643" y="1547"/>
                    <a:pt x="642" y="1580"/>
                  </a:cubicBezTo>
                  <a:cubicBezTo>
                    <a:pt x="642" y="1589"/>
                    <a:pt x="642" y="1598"/>
                    <a:pt x="642" y="1607"/>
                  </a:cubicBezTo>
                  <a:cubicBezTo>
                    <a:pt x="641" y="1633"/>
                    <a:pt x="640" y="1659"/>
                    <a:pt x="640" y="1684"/>
                  </a:cubicBezTo>
                  <a:cubicBezTo>
                    <a:pt x="639" y="1686"/>
                    <a:pt x="638" y="1688"/>
                    <a:pt x="636" y="1689"/>
                  </a:cubicBezTo>
                  <a:cubicBezTo>
                    <a:pt x="635" y="1681"/>
                    <a:pt x="636" y="1674"/>
                    <a:pt x="636" y="1666"/>
                  </a:cubicBezTo>
                  <a:cubicBezTo>
                    <a:pt x="636" y="1665"/>
                    <a:pt x="635" y="1664"/>
                    <a:pt x="635" y="1664"/>
                  </a:cubicBezTo>
                  <a:cubicBezTo>
                    <a:pt x="634" y="1663"/>
                    <a:pt x="634" y="1664"/>
                    <a:pt x="633" y="1664"/>
                  </a:cubicBezTo>
                  <a:cubicBezTo>
                    <a:pt x="632" y="1666"/>
                    <a:pt x="631" y="1670"/>
                    <a:pt x="631" y="1673"/>
                  </a:cubicBezTo>
                  <a:cubicBezTo>
                    <a:pt x="631" y="1679"/>
                    <a:pt x="632" y="1686"/>
                    <a:pt x="630" y="1692"/>
                  </a:cubicBezTo>
                  <a:cubicBezTo>
                    <a:pt x="629" y="1683"/>
                    <a:pt x="629" y="1675"/>
                    <a:pt x="629" y="1666"/>
                  </a:cubicBezTo>
                  <a:cubicBezTo>
                    <a:pt x="629" y="1661"/>
                    <a:pt x="630" y="1657"/>
                    <a:pt x="633" y="1656"/>
                  </a:cubicBezTo>
                  <a:cubicBezTo>
                    <a:pt x="634" y="1656"/>
                    <a:pt x="634" y="1653"/>
                    <a:pt x="632" y="1653"/>
                  </a:cubicBezTo>
                  <a:cubicBezTo>
                    <a:pt x="630" y="1651"/>
                    <a:pt x="628" y="1649"/>
                    <a:pt x="631" y="1644"/>
                  </a:cubicBezTo>
                  <a:cubicBezTo>
                    <a:pt x="633" y="1642"/>
                    <a:pt x="631" y="1641"/>
                    <a:pt x="631" y="1640"/>
                  </a:cubicBezTo>
                  <a:cubicBezTo>
                    <a:pt x="630" y="1626"/>
                    <a:pt x="630" y="1612"/>
                    <a:pt x="630" y="1598"/>
                  </a:cubicBezTo>
                  <a:cubicBezTo>
                    <a:pt x="630" y="1597"/>
                    <a:pt x="631" y="1596"/>
                    <a:pt x="631" y="1597"/>
                  </a:cubicBezTo>
                  <a:cubicBezTo>
                    <a:pt x="633" y="1600"/>
                    <a:pt x="634" y="1597"/>
                    <a:pt x="635" y="1594"/>
                  </a:cubicBezTo>
                  <a:cubicBezTo>
                    <a:pt x="635" y="1587"/>
                    <a:pt x="636" y="1580"/>
                    <a:pt x="636" y="1572"/>
                  </a:cubicBezTo>
                  <a:cubicBezTo>
                    <a:pt x="636" y="1571"/>
                    <a:pt x="635" y="1570"/>
                    <a:pt x="635" y="1568"/>
                  </a:cubicBezTo>
                  <a:cubicBezTo>
                    <a:pt x="633" y="1573"/>
                    <a:pt x="634" y="1579"/>
                    <a:pt x="631" y="1581"/>
                  </a:cubicBezTo>
                  <a:cubicBezTo>
                    <a:pt x="631" y="1576"/>
                    <a:pt x="629" y="1571"/>
                    <a:pt x="630" y="1564"/>
                  </a:cubicBezTo>
                  <a:cubicBezTo>
                    <a:pt x="631" y="1559"/>
                    <a:pt x="631" y="1552"/>
                    <a:pt x="630" y="1547"/>
                  </a:cubicBezTo>
                  <a:cubicBezTo>
                    <a:pt x="629" y="1541"/>
                    <a:pt x="629" y="1536"/>
                    <a:pt x="630" y="1531"/>
                  </a:cubicBezTo>
                  <a:cubicBezTo>
                    <a:pt x="632" y="1519"/>
                    <a:pt x="631" y="1507"/>
                    <a:pt x="631" y="1496"/>
                  </a:cubicBezTo>
                  <a:cubicBezTo>
                    <a:pt x="630" y="1485"/>
                    <a:pt x="630" y="1484"/>
                    <a:pt x="635" y="1482"/>
                  </a:cubicBezTo>
                  <a:cubicBezTo>
                    <a:pt x="639" y="1480"/>
                    <a:pt x="639" y="1476"/>
                    <a:pt x="639" y="1471"/>
                  </a:cubicBezTo>
                  <a:cubicBezTo>
                    <a:pt x="639" y="1468"/>
                    <a:pt x="640" y="1465"/>
                    <a:pt x="638" y="1463"/>
                  </a:cubicBezTo>
                  <a:cubicBezTo>
                    <a:pt x="638" y="1465"/>
                    <a:pt x="638" y="1467"/>
                    <a:pt x="638" y="1469"/>
                  </a:cubicBezTo>
                  <a:cubicBezTo>
                    <a:pt x="637" y="1477"/>
                    <a:pt x="636" y="1478"/>
                    <a:pt x="633" y="1478"/>
                  </a:cubicBezTo>
                  <a:cubicBezTo>
                    <a:pt x="631" y="1478"/>
                    <a:pt x="630" y="1476"/>
                    <a:pt x="629" y="1469"/>
                  </a:cubicBezTo>
                  <a:cubicBezTo>
                    <a:pt x="628" y="1451"/>
                    <a:pt x="626" y="1433"/>
                    <a:pt x="627" y="1414"/>
                  </a:cubicBezTo>
                  <a:cubicBezTo>
                    <a:pt x="627" y="1410"/>
                    <a:pt x="627" y="1406"/>
                    <a:pt x="627" y="1403"/>
                  </a:cubicBezTo>
                  <a:cubicBezTo>
                    <a:pt x="626" y="1401"/>
                    <a:pt x="626" y="1400"/>
                    <a:pt x="625" y="1401"/>
                  </a:cubicBezTo>
                  <a:cubicBezTo>
                    <a:pt x="624" y="1401"/>
                    <a:pt x="624" y="1402"/>
                    <a:pt x="624" y="1403"/>
                  </a:cubicBezTo>
                  <a:cubicBezTo>
                    <a:pt x="623" y="1407"/>
                    <a:pt x="623" y="1411"/>
                    <a:pt x="623" y="1415"/>
                  </a:cubicBezTo>
                  <a:cubicBezTo>
                    <a:pt x="623" y="1417"/>
                    <a:pt x="624" y="1421"/>
                    <a:pt x="621" y="1422"/>
                  </a:cubicBezTo>
                  <a:cubicBezTo>
                    <a:pt x="620" y="1418"/>
                    <a:pt x="621" y="1413"/>
                    <a:pt x="621" y="1409"/>
                  </a:cubicBezTo>
                  <a:cubicBezTo>
                    <a:pt x="621" y="1407"/>
                    <a:pt x="620" y="1405"/>
                    <a:pt x="620" y="1403"/>
                  </a:cubicBezTo>
                  <a:cubicBezTo>
                    <a:pt x="620" y="1402"/>
                    <a:pt x="619" y="1401"/>
                    <a:pt x="619" y="1401"/>
                  </a:cubicBezTo>
                  <a:cubicBezTo>
                    <a:pt x="618" y="1401"/>
                    <a:pt x="618" y="1402"/>
                    <a:pt x="617" y="1403"/>
                  </a:cubicBezTo>
                  <a:cubicBezTo>
                    <a:pt x="616" y="1409"/>
                    <a:pt x="618" y="1417"/>
                    <a:pt x="615" y="1423"/>
                  </a:cubicBezTo>
                  <a:cubicBezTo>
                    <a:pt x="614" y="1418"/>
                    <a:pt x="615" y="1414"/>
                    <a:pt x="614" y="1410"/>
                  </a:cubicBezTo>
                  <a:cubicBezTo>
                    <a:pt x="613" y="1393"/>
                    <a:pt x="617" y="1375"/>
                    <a:pt x="611" y="1358"/>
                  </a:cubicBezTo>
                  <a:cubicBezTo>
                    <a:pt x="611" y="1357"/>
                    <a:pt x="612" y="1354"/>
                    <a:pt x="612" y="1353"/>
                  </a:cubicBezTo>
                  <a:cubicBezTo>
                    <a:pt x="612" y="1335"/>
                    <a:pt x="613" y="1318"/>
                    <a:pt x="611" y="1302"/>
                  </a:cubicBezTo>
                  <a:cubicBezTo>
                    <a:pt x="610" y="1297"/>
                    <a:pt x="610" y="1292"/>
                    <a:pt x="610" y="1288"/>
                  </a:cubicBezTo>
                  <a:cubicBezTo>
                    <a:pt x="610" y="1276"/>
                    <a:pt x="610" y="1264"/>
                    <a:pt x="610" y="1252"/>
                  </a:cubicBezTo>
                  <a:cubicBezTo>
                    <a:pt x="610" y="1240"/>
                    <a:pt x="610" y="1228"/>
                    <a:pt x="610" y="1216"/>
                  </a:cubicBezTo>
                  <a:cubicBezTo>
                    <a:pt x="610" y="1204"/>
                    <a:pt x="610" y="1192"/>
                    <a:pt x="609" y="1180"/>
                  </a:cubicBezTo>
                  <a:cubicBezTo>
                    <a:pt x="608" y="1192"/>
                    <a:pt x="605" y="1202"/>
                    <a:pt x="606" y="1215"/>
                  </a:cubicBezTo>
                  <a:cubicBezTo>
                    <a:pt x="606" y="1218"/>
                    <a:pt x="606" y="1221"/>
                    <a:pt x="604" y="1223"/>
                  </a:cubicBezTo>
                  <a:cubicBezTo>
                    <a:pt x="604" y="1221"/>
                    <a:pt x="604" y="1218"/>
                    <a:pt x="604" y="1216"/>
                  </a:cubicBezTo>
                  <a:cubicBezTo>
                    <a:pt x="605" y="1201"/>
                    <a:pt x="603" y="1186"/>
                    <a:pt x="605" y="1171"/>
                  </a:cubicBezTo>
                  <a:cubicBezTo>
                    <a:pt x="605" y="1167"/>
                    <a:pt x="603" y="1165"/>
                    <a:pt x="602" y="1164"/>
                  </a:cubicBezTo>
                  <a:cubicBezTo>
                    <a:pt x="601" y="1161"/>
                    <a:pt x="601" y="1158"/>
                    <a:pt x="601" y="1155"/>
                  </a:cubicBezTo>
                  <a:cubicBezTo>
                    <a:pt x="602" y="1146"/>
                    <a:pt x="602" y="1137"/>
                    <a:pt x="602" y="1127"/>
                  </a:cubicBezTo>
                  <a:cubicBezTo>
                    <a:pt x="602" y="1126"/>
                    <a:pt x="601" y="1123"/>
                    <a:pt x="600" y="1124"/>
                  </a:cubicBezTo>
                  <a:cubicBezTo>
                    <a:pt x="599" y="1124"/>
                    <a:pt x="598" y="1126"/>
                    <a:pt x="598" y="1128"/>
                  </a:cubicBezTo>
                  <a:cubicBezTo>
                    <a:pt x="598" y="1131"/>
                    <a:pt x="598" y="1134"/>
                    <a:pt x="597" y="1137"/>
                  </a:cubicBezTo>
                  <a:cubicBezTo>
                    <a:pt x="597" y="1142"/>
                    <a:pt x="598" y="1148"/>
                    <a:pt x="596" y="1152"/>
                  </a:cubicBezTo>
                  <a:cubicBezTo>
                    <a:pt x="595" y="1149"/>
                    <a:pt x="595" y="1147"/>
                    <a:pt x="595" y="1144"/>
                  </a:cubicBezTo>
                  <a:cubicBezTo>
                    <a:pt x="596" y="1133"/>
                    <a:pt x="597" y="1121"/>
                    <a:pt x="592" y="1111"/>
                  </a:cubicBezTo>
                  <a:cubicBezTo>
                    <a:pt x="591" y="1108"/>
                    <a:pt x="592" y="1105"/>
                    <a:pt x="593" y="1103"/>
                  </a:cubicBezTo>
                  <a:cubicBezTo>
                    <a:pt x="596" y="1092"/>
                    <a:pt x="596" y="1081"/>
                    <a:pt x="594" y="1069"/>
                  </a:cubicBezTo>
                  <a:cubicBezTo>
                    <a:pt x="593" y="1065"/>
                    <a:pt x="594" y="1059"/>
                    <a:pt x="594" y="1054"/>
                  </a:cubicBezTo>
                  <a:cubicBezTo>
                    <a:pt x="594" y="1050"/>
                    <a:pt x="596" y="1049"/>
                    <a:pt x="598" y="1049"/>
                  </a:cubicBezTo>
                  <a:cubicBezTo>
                    <a:pt x="599" y="1052"/>
                    <a:pt x="599" y="1056"/>
                    <a:pt x="601" y="1058"/>
                  </a:cubicBezTo>
                  <a:cubicBezTo>
                    <a:pt x="603" y="1046"/>
                    <a:pt x="602" y="1046"/>
                    <a:pt x="602" y="1038"/>
                  </a:cubicBezTo>
                  <a:cubicBezTo>
                    <a:pt x="602" y="1026"/>
                    <a:pt x="599" y="1018"/>
                    <a:pt x="596" y="1009"/>
                  </a:cubicBezTo>
                  <a:cubicBezTo>
                    <a:pt x="596" y="1009"/>
                    <a:pt x="596" y="1009"/>
                    <a:pt x="596" y="1009"/>
                  </a:cubicBezTo>
                  <a:cubicBezTo>
                    <a:pt x="594" y="994"/>
                    <a:pt x="599" y="978"/>
                    <a:pt x="593" y="964"/>
                  </a:cubicBezTo>
                  <a:cubicBezTo>
                    <a:pt x="593" y="963"/>
                    <a:pt x="593" y="961"/>
                    <a:pt x="593" y="960"/>
                  </a:cubicBezTo>
                  <a:cubicBezTo>
                    <a:pt x="596" y="952"/>
                    <a:pt x="595" y="942"/>
                    <a:pt x="595" y="933"/>
                  </a:cubicBezTo>
                  <a:cubicBezTo>
                    <a:pt x="596" y="934"/>
                    <a:pt x="597" y="934"/>
                    <a:pt x="597" y="935"/>
                  </a:cubicBezTo>
                  <a:cubicBezTo>
                    <a:pt x="601" y="936"/>
                    <a:pt x="602" y="935"/>
                    <a:pt x="602" y="930"/>
                  </a:cubicBezTo>
                  <a:cubicBezTo>
                    <a:pt x="602" y="923"/>
                    <a:pt x="602" y="915"/>
                    <a:pt x="602" y="907"/>
                  </a:cubicBezTo>
                  <a:cubicBezTo>
                    <a:pt x="602" y="899"/>
                    <a:pt x="601" y="899"/>
                    <a:pt x="595" y="898"/>
                  </a:cubicBezTo>
                  <a:cubicBezTo>
                    <a:pt x="595" y="898"/>
                    <a:pt x="595" y="898"/>
                    <a:pt x="595" y="898"/>
                  </a:cubicBezTo>
                  <a:cubicBezTo>
                    <a:pt x="595" y="898"/>
                    <a:pt x="595" y="898"/>
                    <a:pt x="595" y="898"/>
                  </a:cubicBezTo>
                  <a:cubicBezTo>
                    <a:pt x="595" y="898"/>
                    <a:pt x="595" y="898"/>
                    <a:pt x="595" y="898"/>
                  </a:cubicBezTo>
                  <a:cubicBezTo>
                    <a:pt x="595" y="895"/>
                    <a:pt x="595" y="892"/>
                    <a:pt x="595" y="889"/>
                  </a:cubicBezTo>
                  <a:cubicBezTo>
                    <a:pt x="596" y="889"/>
                    <a:pt x="597" y="890"/>
                    <a:pt x="598" y="889"/>
                  </a:cubicBezTo>
                  <a:cubicBezTo>
                    <a:pt x="599" y="889"/>
                    <a:pt x="599" y="889"/>
                    <a:pt x="600" y="888"/>
                  </a:cubicBezTo>
                  <a:cubicBezTo>
                    <a:pt x="600" y="887"/>
                    <a:pt x="600" y="886"/>
                    <a:pt x="599" y="885"/>
                  </a:cubicBezTo>
                  <a:cubicBezTo>
                    <a:pt x="597" y="884"/>
                    <a:pt x="596" y="883"/>
                    <a:pt x="594" y="881"/>
                  </a:cubicBezTo>
                  <a:cubicBezTo>
                    <a:pt x="594" y="881"/>
                    <a:pt x="594" y="881"/>
                    <a:pt x="594" y="881"/>
                  </a:cubicBezTo>
                  <a:cubicBezTo>
                    <a:pt x="594" y="879"/>
                    <a:pt x="594" y="878"/>
                    <a:pt x="595" y="877"/>
                  </a:cubicBezTo>
                  <a:cubicBezTo>
                    <a:pt x="598" y="875"/>
                    <a:pt x="599" y="869"/>
                    <a:pt x="599" y="864"/>
                  </a:cubicBezTo>
                  <a:cubicBezTo>
                    <a:pt x="600" y="859"/>
                    <a:pt x="600" y="854"/>
                    <a:pt x="600" y="849"/>
                  </a:cubicBezTo>
                  <a:cubicBezTo>
                    <a:pt x="599" y="844"/>
                    <a:pt x="596" y="839"/>
                    <a:pt x="599" y="833"/>
                  </a:cubicBezTo>
                  <a:cubicBezTo>
                    <a:pt x="599" y="832"/>
                    <a:pt x="598" y="830"/>
                    <a:pt x="597" y="830"/>
                  </a:cubicBezTo>
                  <a:cubicBezTo>
                    <a:pt x="595" y="830"/>
                    <a:pt x="593" y="830"/>
                    <a:pt x="591" y="830"/>
                  </a:cubicBezTo>
                  <a:cubicBezTo>
                    <a:pt x="591" y="829"/>
                    <a:pt x="591" y="827"/>
                    <a:pt x="591" y="826"/>
                  </a:cubicBezTo>
                  <a:cubicBezTo>
                    <a:pt x="594" y="826"/>
                    <a:pt x="596" y="827"/>
                    <a:pt x="598" y="824"/>
                  </a:cubicBezTo>
                  <a:cubicBezTo>
                    <a:pt x="599" y="824"/>
                    <a:pt x="599" y="821"/>
                    <a:pt x="598" y="821"/>
                  </a:cubicBezTo>
                  <a:cubicBezTo>
                    <a:pt x="592" y="821"/>
                    <a:pt x="592" y="814"/>
                    <a:pt x="593" y="805"/>
                  </a:cubicBezTo>
                  <a:cubicBezTo>
                    <a:pt x="593" y="805"/>
                    <a:pt x="593" y="805"/>
                    <a:pt x="593" y="805"/>
                  </a:cubicBezTo>
                  <a:cubicBezTo>
                    <a:pt x="593" y="805"/>
                    <a:pt x="593" y="805"/>
                    <a:pt x="593" y="805"/>
                  </a:cubicBezTo>
                  <a:cubicBezTo>
                    <a:pt x="593" y="804"/>
                    <a:pt x="593" y="803"/>
                    <a:pt x="593" y="802"/>
                  </a:cubicBezTo>
                  <a:cubicBezTo>
                    <a:pt x="594" y="791"/>
                    <a:pt x="594" y="791"/>
                    <a:pt x="591" y="785"/>
                  </a:cubicBezTo>
                  <a:cubicBezTo>
                    <a:pt x="590" y="784"/>
                    <a:pt x="589" y="782"/>
                    <a:pt x="589" y="779"/>
                  </a:cubicBezTo>
                  <a:cubicBezTo>
                    <a:pt x="589" y="774"/>
                    <a:pt x="590" y="769"/>
                    <a:pt x="591" y="764"/>
                  </a:cubicBezTo>
                  <a:cubicBezTo>
                    <a:pt x="593" y="753"/>
                    <a:pt x="594" y="742"/>
                    <a:pt x="589" y="733"/>
                  </a:cubicBezTo>
                  <a:cubicBezTo>
                    <a:pt x="585" y="727"/>
                    <a:pt x="585" y="719"/>
                    <a:pt x="585" y="711"/>
                  </a:cubicBezTo>
                  <a:cubicBezTo>
                    <a:pt x="585" y="702"/>
                    <a:pt x="586" y="694"/>
                    <a:pt x="584" y="684"/>
                  </a:cubicBezTo>
                  <a:cubicBezTo>
                    <a:pt x="582" y="677"/>
                    <a:pt x="581" y="668"/>
                    <a:pt x="582" y="658"/>
                  </a:cubicBezTo>
                  <a:cubicBezTo>
                    <a:pt x="584" y="651"/>
                    <a:pt x="583" y="642"/>
                    <a:pt x="581" y="635"/>
                  </a:cubicBezTo>
                  <a:cubicBezTo>
                    <a:pt x="581" y="630"/>
                    <a:pt x="581" y="625"/>
                    <a:pt x="580" y="620"/>
                  </a:cubicBezTo>
                  <a:cubicBezTo>
                    <a:pt x="579" y="610"/>
                    <a:pt x="579" y="601"/>
                    <a:pt x="579" y="591"/>
                  </a:cubicBezTo>
                  <a:cubicBezTo>
                    <a:pt x="579" y="584"/>
                    <a:pt x="579" y="576"/>
                    <a:pt x="579" y="568"/>
                  </a:cubicBezTo>
                  <a:cubicBezTo>
                    <a:pt x="579" y="564"/>
                    <a:pt x="578" y="561"/>
                    <a:pt x="577" y="559"/>
                  </a:cubicBezTo>
                  <a:cubicBezTo>
                    <a:pt x="577" y="559"/>
                    <a:pt x="577" y="559"/>
                    <a:pt x="577" y="559"/>
                  </a:cubicBezTo>
                  <a:cubicBezTo>
                    <a:pt x="577" y="553"/>
                    <a:pt x="576" y="546"/>
                    <a:pt x="577" y="540"/>
                  </a:cubicBezTo>
                  <a:cubicBezTo>
                    <a:pt x="578" y="530"/>
                    <a:pt x="577" y="522"/>
                    <a:pt x="572" y="516"/>
                  </a:cubicBezTo>
                  <a:cubicBezTo>
                    <a:pt x="572" y="514"/>
                    <a:pt x="572" y="514"/>
                    <a:pt x="572" y="514"/>
                  </a:cubicBezTo>
                  <a:cubicBezTo>
                    <a:pt x="572" y="512"/>
                    <a:pt x="572" y="512"/>
                    <a:pt x="572" y="512"/>
                  </a:cubicBezTo>
                  <a:cubicBezTo>
                    <a:pt x="576" y="506"/>
                    <a:pt x="577" y="500"/>
                    <a:pt x="573" y="492"/>
                  </a:cubicBezTo>
                  <a:cubicBezTo>
                    <a:pt x="571" y="486"/>
                    <a:pt x="570" y="479"/>
                    <a:pt x="570" y="472"/>
                  </a:cubicBezTo>
                  <a:cubicBezTo>
                    <a:pt x="570" y="468"/>
                    <a:pt x="570" y="464"/>
                    <a:pt x="570" y="460"/>
                  </a:cubicBezTo>
                  <a:cubicBezTo>
                    <a:pt x="569" y="467"/>
                    <a:pt x="566" y="472"/>
                    <a:pt x="565" y="478"/>
                  </a:cubicBezTo>
                  <a:cubicBezTo>
                    <a:pt x="568" y="486"/>
                    <a:pt x="563" y="485"/>
                    <a:pt x="562" y="488"/>
                  </a:cubicBezTo>
                  <a:cubicBezTo>
                    <a:pt x="562" y="483"/>
                    <a:pt x="563" y="479"/>
                    <a:pt x="561" y="474"/>
                  </a:cubicBezTo>
                  <a:cubicBezTo>
                    <a:pt x="560" y="470"/>
                    <a:pt x="560" y="469"/>
                    <a:pt x="562" y="469"/>
                  </a:cubicBezTo>
                  <a:cubicBezTo>
                    <a:pt x="565" y="468"/>
                    <a:pt x="566" y="466"/>
                    <a:pt x="566" y="460"/>
                  </a:cubicBezTo>
                  <a:cubicBezTo>
                    <a:pt x="566" y="456"/>
                    <a:pt x="566" y="452"/>
                    <a:pt x="566" y="448"/>
                  </a:cubicBezTo>
                  <a:cubicBezTo>
                    <a:pt x="566" y="448"/>
                    <a:pt x="566" y="448"/>
                    <a:pt x="566" y="448"/>
                  </a:cubicBezTo>
                  <a:cubicBezTo>
                    <a:pt x="566" y="448"/>
                    <a:pt x="566" y="448"/>
                    <a:pt x="566" y="448"/>
                  </a:cubicBezTo>
                  <a:cubicBezTo>
                    <a:pt x="566" y="448"/>
                    <a:pt x="566" y="448"/>
                    <a:pt x="566" y="448"/>
                  </a:cubicBezTo>
                  <a:cubicBezTo>
                    <a:pt x="562" y="441"/>
                    <a:pt x="564" y="432"/>
                    <a:pt x="564" y="424"/>
                  </a:cubicBezTo>
                  <a:cubicBezTo>
                    <a:pt x="565" y="409"/>
                    <a:pt x="561" y="395"/>
                    <a:pt x="561" y="380"/>
                  </a:cubicBezTo>
                  <a:cubicBezTo>
                    <a:pt x="561" y="376"/>
                    <a:pt x="557" y="374"/>
                    <a:pt x="558" y="369"/>
                  </a:cubicBezTo>
                  <a:cubicBezTo>
                    <a:pt x="553" y="364"/>
                    <a:pt x="553" y="363"/>
                    <a:pt x="554" y="355"/>
                  </a:cubicBezTo>
                  <a:cubicBezTo>
                    <a:pt x="554" y="353"/>
                    <a:pt x="555" y="351"/>
                    <a:pt x="554" y="350"/>
                  </a:cubicBezTo>
                  <a:cubicBezTo>
                    <a:pt x="552" y="347"/>
                    <a:pt x="552" y="344"/>
                    <a:pt x="552" y="341"/>
                  </a:cubicBezTo>
                  <a:cubicBezTo>
                    <a:pt x="552" y="326"/>
                    <a:pt x="552" y="311"/>
                    <a:pt x="551" y="296"/>
                  </a:cubicBezTo>
                  <a:cubicBezTo>
                    <a:pt x="550" y="286"/>
                    <a:pt x="549" y="276"/>
                    <a:pt x="550" y="266"/>
                  </a:cubicBezTo>
                  <a:cubicBezTo>
                    <a:pt x="550" y="264"/>
                    <a:pt x="550" y="261"/>
                    <a:pt x="550" y="259"/>
                  </a:cubicBezTo>
                  <a:cubicBezTo>
                    <a:pt x="549" y="255"/>
                    <a:pt x="550" y="249"/>
                    <a:pt x="548" y="249"/>
                  </a:cubicBezTo>
                  <a:cubicBezTo>
                    <a:pt x="545" y="249"/>
                    <a:pt x="545" y="254"/>
                    <a:pt x="546" y="258"/>
                  </a:cubicBezTo>
                  <a:cubicBezTo>
                    <a:pt x="546" y="259"/>
                    <a:pt x="546" y="261"/>
                    <a:pt x="545" y="261"/>
                  </a:cubicBezTo>
                  <a:cubicBezTo>
                    <a:pt x="545" y="262"/>
                    <a:pt x="543" y="262"/>
                    <a:pt x="543" y="262"/>
                  </a:cubicBezTo>
                  <a:cubicBezTo>
                    <a:pt x="543" y="259"/>
                    <a:pt x="543" y="257"/>
                    <a:pt x="542" y="254"/>
                  </a:cubicBezTo>
                  <a:cubicBezTo>
                    <a:pt x="542" y="252"/>
                    <a:pt x="541" y="251"/>
                    <a:pt x="540" y="251"/>
                  </a:cubicBezTo>
                  <a:cubicBezTo>
                    <a:pt x="540" y="252"/>
                    <a:pt x="539" y="253"/>
                    <a:pt x="539" y="254"/>
                  </a:cubicBezTo>
                  <a:cubicBezTo>
                    <a:pt x="540" y="260"/>
                    <a:pt x="540" y="266"/>
                    <a:pt x="540" y="272"/>
                  </a:cubicBezTo>
                  <a:cubicBezTo>
                    <a:pt x="541" y="276"/>
                    <a:pt x="541" y="282"/>
                    <a:pt x="539" y="283"/>
                  </a:cubicBezTo>
                  <a:cubicBezTo>
                    <a:pt x="535" y="288"/>
                    <a:pt x="540" y="293"/>
                    <a:pt x="539" y="298"/>
                  </a:cubicBezTo>
                  <a:cubicBezTo>
                    <a:pt x="537" y="302"/>
                    <a:pt x="541" y="304"/>
                    <a:pt x="541" y="308"/>
                  </a:cubicBezTo>
                  <a:cubicBezTo>
                    <a:pt x="540" y="313"/>
                    <a:pt x="539" y="317"/>
                    <a:pt x="539" y="322"/>
                  </a:cubicBezTo>
                  <a:cubicBezTo>
                    <a:pt x="539" y="324"/>
                    <a:pt x="539" y="327"/>
                    <a:pt x="539" y="330"/>
                  </a:cubicBezTo>
                  <a:cubicBezTo>
                    <a:pt x="541" y="339"/>
                    <a:pt x="540" y="348"/>
                    <a:pt x="541" y="357"/>
                  </a:cubicBezTo>
                  <a:cubicBezTo>
                    <a:pt x="542" y="374"/>
                    <a:pt x="542" y="391"/>
                    <a:pt x="544" y="408"/>
                  </a:cubicBezTo>
                  <a:cubicBezTo>
                    <a:pt x="546" y="420"/>
                    <a:pt x="546" y="433"/>
                    <a:pt x="543" y="444"/>
                  </a:cubicBezTo>
                  <a:cubicBezTo>
                    <a:pt x="543" y="444"/>
                    <a:pt x="543" y="444"/>
                    <a:pt x="543" y="444"/>
                  </a:cubicBezTo>
                  <a:cubicBezTo>
                    <a:pt x="543" y="444"/>
                    <a:pt x="543" y="444"/>
                    <a:pt x="543" y="444"/>
                  </a:cubicBezTo>
                  <a:cubicBezTo>
                    <a:pt x="542" y="443"/>
                    <a:pt x="541" y="442"/>
                    <a:pt x="539" y="441"/>
                  </a:cubicBezTo>
                  <a:cubicBezTo>
                    <a:pt x="539" y="451"/>
                    <a:pt x="538" y="462"/>
                    <a:pt x="538" y="473"/>
                  </a:cubicBezTo>
                  <a:cubicBezTo>
                    <a:pt x="535" y="460"/>
                    <a:pt x="538" y="445"/>
                    <a:pt x="534" y="434"/>
                  </a:cubicBezTo>
                  <a:cubicBezTo>
                    <a:pt x="535" y="425"/>
                    <a:pt x="534" y="417"/>
                    <a:pt x="533" y="408"/>
                  </a:cubicBezTo>
                  <a:cubicBezTo>
                    <a:pt x="533" y="406"/>
                    <a:pt x="535" y="405"/>
                    <a:pt x="536" y="404"/>
                  </a:cubicBezTo>
                  <a:cubicBezTo>
                    <a:pt x="537" y="392"/>
                    <a:pt x="537" y="380"/>
                    <a:pt x="533" y="368"/>
                  </a:cubicBezTo>
                  <a:cubicBezTo>
                    <a:pt x="532" y="377"/>
                    <a:pt x="533" y="386"/>
                    <a:pt x="534" y="395"/>
                  </a:cubicBezTo>
                  <a:cubicBezTo>
                    <a:pt x="534" y="396"/>
                    <a:pt x="533" y="397"/>
                    <a:pt x="533" y="398"/>
                  </a:cubicBezTo>
                  <a:cubicBezTo>
                    <a:pt x="533" y="397"/>
                    <a:pt x="532" y="396"/>
                    <a:pt x="532" y="395"/>
                  </a:cubicBezTo>
                  <a:cubicBezTo>
                    <a:pt x="530" y="380"/>
                    <a:pt x="529" y="364"/>
                    <a:pt x="528" y="349"/>
                  </a:cubicBezTo>
                  <a:cubicBezTo>
                    <a:pt x="527" y="345"/>
                    <a:pt x="527" y="340"/>
                    <a:pt x="526" y="340"/>
                  </a:cubicBezTo>
                  <a:cubicBezTo>
                    <a:pt x="523" y="340"/>
                    <a:pt x="525" y="345"/>
                    <a:pt x="524" y="348"/>
                  </a:cubicBezTo>
                  <a:cubicBezTo>
                    <a:pt x="524" y="350"/>
                    <a:pt x="523" y="351"/>
                    <a:pt x="523" y="355"/>
                  </a:cubicBezTo>
                  <a:cubicBezTo>
                    <a:pt x="521" y="345"/>
                    <a:pt x="520" y="338"/>
                    <a:pt x="520" y="329"/>
                  </a:cubicBezTo>
                  <a:cubicBezTo>
                    <a:pt x="519" y="317"/>
                    <a:pt x="518" y="305"/>
                    <a:pt x="515" y="295"/>
                  </a:cubicBezTo>
                  <a:cubicBezTo>
                    <a:pt x="513" y="286"/>
                    <a:pt x="511" y="277"/>
                    <a:pt x="511" y="267"/>
                  </a:cubicBezTo>
                  <a:cubicBezTo>
                    <a:pt x="511" y="266"/>
                    <a:pt x="511" y="265"/>
                    <a:pt x="511" y="265"/>
                  </a:cubicBezTo>
                  <a:cubicBezTo>
                    <a:pt x="512" y="246"/>
                    <a:pt x="509" y="228"/>
                    <a:pt x="506" y="210"/>
                  </a:cubicBezTo>
                  <a:cubicBezTo>
                    <a:pt x="506" y="209"/>
                    <a:pt x="506" y="208"/>
                    <a:pt x="505" y="208"/>
                  </a:cubicBezTo>
                  <a:cubicBezTo>
                    <a:pt x="505" y="208"/>
                    <a:pt x="504" y="210"/>
                    <a:pt x="504" y="211"/>
                  </a:cubicBezTo>
                  <a:cubicBezTo>
                    <a:pt x="504" y="215"/>
                    <a:pt x="504" y="218"/>
                    <a:pt x="504" y="222"/>
                  </a:cubicBezTo>
                  <a:cubicBezTo>
                    <a:pt x="504" y="224"/>
                    <a:pt x="505" y="227"/>
                    <a:pt x="503" y="226"/>
                  </a:cubicBezTo>
                  <a:cubicBezTo>
                    <a:pt x="502" y="226"/>
                    <a:pt x="502" y="224"/>
                    <a:pt x="502" y="223"/>
                  </a:cubicBezTo>
                  <a:cubicBezTo>
                    <a:pt x="501" y="219"/>
                    <a:pt x="501" y="214"/>
                    <a:pt x="500" y="210"/>
                  </a:cubicBezTo>
                  <a:cubicBezTo>
                    <a:pt x="500" y="209"/>
                    <a:pt x="499" y="208"/>
                    <a:pt x="498" y="208"/>
                  </a:cubicBezTo>
                  <a:cubicBezTo>
                    <a:pt x="498" y="208"/>
                    <a:pt x="498" y="209"/>
                    <a:pt x="498" y="209"/>
                  </a:cubicBezTo>
                  <a:cubicBezTo>
                    <a:pt x="497" y="211"/>
                    <a:pt x="498" y="212"/>
                    <a:pt x="498" y="213"/>
                  </a:cubicBezTo>
                  <a:cubicBezTo>
                    <a:pt x="497" y="223"/>
                    <a:pt x="497" y="224"/>
                    <a:pt x="493" y="224"/>
                  </a:cubicBezTo>
                  <a:cubicBezTo>
                    <a:pt x="490" y="223"/>
                    <a:pt x="488" y="225"/>
                    <a:pt x="486" y="228"/>
                  </a:cubicBezTo>
                  <a:cubicBezTo>
                    <a:pt x="485" y="230"/>
                    <a:pt x="485" y="235"/>
                    <a:pt x="482" y="234"/>
                  </a:cubicBezTo>
                  <a:cubicBezTo>
                    <a:pt x="482" y="219"/>
                    <a:pt x="479" y="205"/>
                    <a:pt x="479" y="191"/>
                  </a:cubicBezTo>
                  <a:cubicBezTo>
                    <a:pt x="480" y="178"/>
                    <a:pt x="477" y="166"/>
                    <a:pt x="477" y="153"/>
                  </a:cubicBezTo>
                  <a:cubicBezTo>
                    <a:pt x="475" y="153"/>
                    <a:pt x="474" y="153"/>
                    <a:pt x="473" y="154"/>
                  </a:cubicBezTo>
                  <a:cubicBezTo>
                    <a:pt x="470" y="155"/>
                    <a:pt x="467" y="157"/>
                    <a:pt x="466" y="148"/>
                  </a:cubicBezTo>
                  <a:cubicBezTo>
                    <a:pt x="465" y="146"/>
                    <a:pt x="464" y="149"/>
                    <a:pt x="464" y="152"/>
                  </a:cubicBezTo>
                  <a:cubicBezTo>
                    <a:pt x="464" y="154"/>
                    <a:pt x="464" y="156"/>
                    <a:pt x="463" y="156"/>
                  </a:cubicBezTo>
                  <a:cubicBezTo>
                    <a:pt x="462" y="156"/>
                    <a:pt x="461" y="154"/>
                    <a:pt x="461" y="153"/>
                  </a:cubicBezTo>
                  <a:cubicBezTo>
                    <a:pt x="461" y="152"/>
                    <a:pt x="461" y="149"/>
                    <a:pt x="461" y="148"/>
                  </a:cubicBezTo>
                  <a:cubicBezTo>
                    <a:pt x="458" y="141"/>
                    <a:pt x="460" y="132"/>
                    <a:pt x="456" y="127"/>
                  </a:cubicBezTo>
                  <a:cubicBezTo>
                    <a:pt x="456" y="122"/>
                    <a:pt x="457" y="118"/>
                    <a:pt x="455" y="114"/>
                  </a:cubicBezTo>
                  <a:cubicBezTo>
                    <a:pt x="454" y="118"/>
                    <a:pt x="455" y="123"/>
                    <a:pt x="455" y="127"/>
                  </a:cubicBezTo>
                  <a:cubicBezTo>
                    <a:pt x="455" y="127"/>
                    <a:pt x="455" y="127"/>
                    <a:pt x="455" y="127"/>
                  </a:cubicBezTo>
                  <a:cubicBezTo>
                    <a:pt x="455" y="127"/>
                    <a:pt x="455" y="127"/>
                    <a:pt x="455" y="127"/>
                  </a:cubicBezTo>
                  <a:cubicBezTo>
                    <a:pt x="455" y="132"/>
                    <a:pt x="455" y="137"/>
                    <a:pt x="454" y="142"/>
                  </a:cubicBezTo>
                  <a:cubicBezTo>
                    <a:pt x="451" y="133"/>
                    <a:pt x="451" y="121"/>
                    <a:pt x="450" y="111"/>
                  </a:cubicBezTo>
                  <a:cubicBezTo>
                    <a:pt x="450" y="107"/>
                    <a:pt x="451" y="101"/>
                    <a:pt x="448" y="101"/>
                  </a:cubicBezTo>
                  <a:cubicBezTo>
                    <a:pt x="444" y="101"/>
                    <a:pt x="448" y="108"/>
                    <a:pt x="447" y="112"/>
                  </a:cubicBezTo>
                  <a:cubicBezTo>
                    <a:pt x="445" y="117"/>
                    <a:pt x="448" y="121"/>
                    <a:pt x="448" y="126"/>
                  </a:cubicBezTo>
                  <a:cubicBezTo>
                    <a:pt x="445" y="121"/>
                    <a:pt x="442" y="125"/>
                    <a:pt x="438" y="126"/>
                  </a:cubicBezTo>
                  <a:cubicBezTo>
                    <a:pt x="436" y="127"/>
                    <a:pt x="434" y="125"/>
                    <a:pt x="434" y="120"/>
                  </a:cubicBezTo>
                  <a:cubicBezTo>
                    <a:pt x="434" y="111"/>
                    <a:pt x="432" y="103"/>
                    <a:pt x="434" y="94"/>
                  </a:cubicBezTo>
                  <a:cubicBezTo>
                    <a:pt x="435" y="94"/>
                    <a:pt x="437" y="94"/>
                    <a:pt x="438" y="93"/>
                  </a:cubicBezTo>
                  <a:cubicBezTo>
                    <a:pt x="440" y="92"/>
                    <a:pt x="441" y="90"/>
                    <a:pt x="439" y="86"/>
                  </a:cubicBezTo>
                  <a:cubicBezTo>
                    <a:pt x="438" y="84"/>
                    <a:pt x="437" y="81"/>
                    <a:pt x="437" y="78"/>
                  </a:cubicBezTo>
                  <a:cubicBezTo>
                    <a:pt x="434" y="81"/>
                    <a:pt x="432" y="85"/>
                    <a:pt x="429" y="86"/>
                  </a:cubicBezTo>
                  <a:cubicBezTo>
                    <a:pt x="425" y="87"/>
                    <a:pt x="425" y="93"/>
                    <a:pt x="424" y="99"/>
                  </a:cubicBezTo>
                  <a:cubicBezTo>
                    <a:pt x="422" y="96"/>
                    <a:pt x="421" y="91"/>
                    <a:pt x="422" y="87"/>
                  </a:cubicBezTo>
                  <a:cubicBezTo>
                    <a:pt x="422" y="81"/>
                    <a:pt x="423" y="77"/>
                    <a:pt x="420" y="72"/>
                  </a:cubicBezTo>
                  <a:cubicBezTo>
                    <a:pt x="419" y="72"/>
                    <a:pt x="420" y="69"/>
                    <a:pt x="420" y="67"/>
                  </a:cubicBezTo>
                  <a:cubicBezTo>
                    <a:pt x="420" y="63"/>
                    <a:pt x="421" y="59"/>
                    <a:pt x="421" y="55"/>
                  </a:cubicBezTo>
                  <a:cubicBezTo>
                    <a:pt x="421" y="51"/>
                    <a:pt x="417" y="45"/>
                    <a:pt x="414" y="46"/>
                  </a:cubicBezTo>
                  <a:cubicBezTo>
                    <a:pt x="412" y="47"/>
                    <a:pt x="412" y="54"/>
                    <a:pt x="409" y="51"/>
                  </a:cubicBezTo>
                  <a:cubicBezTo>
                    <a:pt x="408" y="50"/>
                    <a:pt x="408" y="55"/>
                    <a:pt x="408" y="57"/>
                  </a:cubicBezTo>
                  <a:cubicBezTo>
                    <a:pt x="408" y="61"/>
                    <a:pt x="408" y="64"/>
                    <a:pt x="408" y="67"/>
                  </a:cubicBezTo>
                  <a:cubicBezTo>
                    <a:pt x="408" y="74"/>
                    <a:pt x="410" y="84"/>
                    <a:pt x="403" y="84"/>
                  </a:cubicBezTo>
                  <a:cubicBezTo>
                    <a:pt x="402" y="84"/>
                    <a:pt x="401" y="89"/>
                    <a:pt x="401" y="92"/>
                  </a:cubicBezTo>
                  <a:cubicBezTo>
                    <a:pt x="400" y="96"/>
                    <a:pt x="402" y="98"/>
                    <a:pt x="403" y="99"/>
                  </a:cubicBezTo>
                  <a:cubicBezTo>
                    <a:pt x="404" y="100"/>
                    <a:pt x="405" y="101"/>
                    <a:pt x="404" y="104"/>
                  </a:cubicBezTo>
                  <a:cubicBezTo>
                    <a:pt x="402" y="114"/>
                    <a:pt x="403" y="124"/>
                    <a:pt x="404" y="134"/>
                  </a:cubicBezTo>
                  <a:cubicBezTo>
                    <a:pt x="402" y="134"/>
                    <a:pt x="400" y="133"/>
                    <a:pt x="400" y="129"/>
                  </a:cubicBezTo>
                  <a:cubicBezTo>
                    <a:pt x="400" y="125"/>
                    <a:pt x="400" y="121"/>
                    <a:pt x="399" y="118"/>
                  </a:cubicBezTo>
                  <a:cubicBezTo>
                    <a:pt x="398" y="113"/>
                    <a:pt x="395" y="117"/>
                    <a:pt x="394" y="116"/>
                  </a:cubicBezTo>
                  <a:cubicBezTo>
                    <a:pt x="392" y="114"/>
                    <a:pt x="390" y="114"/>
                    <a:pt x="389" y="110"/>
                  </a:cubicBezTo>
                  <a:cubicBezTo>
                    <a:pt x="388" y="107"/>
                    <a:pt x="387" y="104"/>
                    <a:pt x="385" y="102"/>
                  </a:cubicBezTo>
                  <a:cubicBezTo>
                    <a:pt x="385" y="102"/>
                    <a:pt x="385" y="102"/>
                    <a:pt x="385" y="102"/>
                  </a:cubicBezTo>
                  <a:cubicBezTo>
                    <a:pt x="384" y="95"/>
                    <a:pt x="383" y="88"/>
                    <a:pt x="382" y="81"/>
                  </a:cubicBezTo>
                  <a:cubicBezTo>
                    <a:pt x="380" y="85"/>
                    <a:pt x="380" y="92"/>
                    <a:pt x="376" y="89"/>
                  </a:cubicBezTo>
                  <a:cubicBezTo>
                    <a:pt x="376" y="89"/>
                    <a:pt x="375" y="90"/>
                    <a:pt x="375" y="90"/>
                  </a:cubicBezTo>
                  <a:cubicBezTo>
                    <a:pt x="375" y="91"/>
                    <a:pt x="375" y="93"/>
                    <a:pt x="376" y="93"/>
                  </a:cubicBezTo>
                  <a:cubicBezTo>
                    <a:pt x="377" y="94"/>
                    <a:pt x="378" y="95"/>
                    <a:pt x="379" y="96"/>
                  </a:cubicBezTo>
                  <a:cubicBezTo>
                    <a:pt x="380" y="97"/>
                    <a:pt x="380" y="100"/>
                    <a:pt x="379" y="100"/>
                  </a:cubicBezTo>
                  <a:cubicBezTo>
                    <a:pt x="377" y="101"/>
                    <a:pt x="376" y="102"/>
                    <a:pt x="376" y="107"/>
                  </a:cubicBezTo>
                  <a:cubicBezTo>
                    <a:pt x="376" y="113"/>
                    <a:pt x="376" y="120"/>
                    <a:pt x="377" y="126"/>
                  </a:cubicBezTo>
                  <a:cubicBezTo>
                    <a:pt x="376" y="130"/>
                    <a:pt x="376" y="130"/>
                    <a:pt x="374" y="130"/>
                  </a:cubicBezTo>
                  <a:cubicBezTo>
                    <a:pt x="374" y="130"/>
                    <a:pt x="373" y="130"/>
                    <a:pt x="373" y="130"/>
                  </a:cubicBezTo>
                  <a:cubicBezTo>
                    <a:pt x="374" y="137"/>
                    <a:pt x="368" y="135"/>
                    <a:pt x="368" y="142"/>
                  </a:cubicBezTo>
                  <a:cubicBezTo>
                    <a:pt x="368" y="145"/>
                    <a:pt x="368" y="148"/>
                    <a:pt x="366" y="150"/>
                  </a:cubicBezTo>
                  <a:cubicBezTo>
                    <a:pt x="366" y="150"/>
                    <a:pt x="366" y="150"/>
                    <a:pt x="366" y="150"/>
                  </a:cubicBezTo>
                  <a:cubicBezTo>
                    <a:pt x="366" y="146"/>
                    <a:pt x="366" y="141"/>
                    <a:pt x="365" y="137"/>
                  </a:cubicBezTo>
                  <a:cubicBezTo>
                    <a:pt x="365" y="137"/>
                    <a:pt x="364" y="136"/>
                    <a:pt x="364" y="136"/>
                  </a:cubicBezTo>
                  <a:cubicBezTo>
                    <a:pt x="363" y="136"/>
                    <a:pt x="362" y="137"/>
                    <a:pt x="362" y="138"/>
                  </a:cubicBezTo>
                  <a:cubicBezTo>
                    <a:pt x="362" y="143"/>
                    <a:pt x="362" y="148"/>
                    <a:pt x="362" y="153"/>
                  </a:cubicBezTo>
                  <a:cubicBezTo>
                    <a:pt x="361" y="157"/>
                    <a:pt x="362" y="162"/>
                    <a:pt x="360" y="166"/>
                  </a:cubicBezTo>
                  <a:cubicBezTo>
                    <a:pt x="360" y="166"/>
                    <a:pt x="360" y="166"/>
                    <a:pt x="360" y="166"/>
                  </a:cubicBezTo>
                  <a:cubicBezTo>
                    <a:pt x="360" y="159"/>
                    <a:pt x="359" y="153"/>
                    <a:pt x="359" y="146"/>
                  </a:cubicBezTo>
                  <a:cubicBezTo>
                    <a:pt x="360" y="143"/>
                    <a:pt x="359" y="140"/>
                    <a:pt x="358" y="138"/>
                  </a:cubicBezTo>
                  <a:cubicBezTo>
                    <a:pt x="358" y="138"/>
                    <a:pt x="358" y="138"/>
                    <a:pt x="358" y="138"/>
                  </a:cubicBezTo>
                  <a:cubicBezTo>
                    <a:pt x="358" y="135"/>
                    <a:pt x="358" y="133"/>
                    <a:pt x="357" y="130"/>
                  </a:cubicBezTo>
                  <a:cubicBezTo>
                    <a:pt x="364" y="128"/>
                    <a:pt x="365" y="128"/>
                    <a:pt x="363" y="118"/>
                  </a:cubicBezTo>
                  <a:cubicBezTo>
                    <a:pt x="362" y="114"/>
                    <a:pt x="360" y="110"/>
                    <a:pt x="360" y="106"/>
                  </a:cubicBezTo>
                  <a:cubicBezTo>
                    <a:pt x="358" y="97"/>
                    <a:pt x="355" y="90"/>
                    <a:pt x="356" y="80"/>
                  </a:cubicBezTo>
                  <a:cubicBezTo>
                    <a:pt x="357" y="64"/>
                    <a:pt x="354" y="48"/>
                    <a:pt x="352" y="32"/>
                  </a:cubicBezTo>
                  <a:cubicBezTo>
                    <a:pt x="351" y="35"/>
                    <a:pt x="351" y="39"/>
                    <a:pt x="351" y="43"/>
                  </a:cubicBezTo>
                  <a:cubicBezTo>
                    <a:pt x="351" y="47"/>
                    <a:pt x="352" y="52"/>
                    <a:pt x="350" y="56"/>
                  </a:cubicBezTo>
                  <a:cubicBezTo>
                    <a:pt x="348" y="52"/>
                    <a:pt x="347" y="49"/>
                    <a:pt x="345" y="43"/>
                  </a:cubicBezTo>
                  <a:cubicBezTo>
                    <a:pt x="346" y="55"/>
                    <a:pt x="347" y="63"/>
                    <a:pt x="343" y="70"/>
                  </a:cubicBezTo>
                  <a:cubicBezTo>
                    <a:pt x="343" y="71"/>
                    <a:pt x="343" y="72"/>
                    <a:pt x="343" y="74"/>
                  </a:cubicBezTo>
                  <a:cubicBezTo>
                    <a:pt x="343" y="85"/>
                    <a:pt x="343" y="96"/>
                    <a:pt x="343" y="107"/>
                  </a:cubicBezTo>
                  <a:cubicBezTo>
                    <a:pt x="344" y="113"/>
                    <a:pt x="346" y="118"/>
                    <a:pt x="343" y="123"/>
                  </a:cubicBezTo>
                  <a:cubicBezTo>
                    <a:pt x="342" y="124"/>
                    <a:pt x="342" y="126"/>
                    <a:pt x="343" y="126"/>
                  </a:cubicBezTo>
                  <a:cubicBezTo>
                    <a:pt x="348" y="128"/>
                    <a:pt x="346" y="136"/>
                    <a:pt x="347" y="142"/>
                  </a:cubicBezTo>
                  <a:cubicBezTo>
                    <a:pt x="347" y="142"/>
                    <a:pt x="347" y="142"/>
                    <a:pt x="347" y="142"/>
                  </a:cubicBezTo>
                  <a:cubicBezTo>
                    <a:pt x="346" y="146"/>
                    <a:pt x="344" y="142"/>
                    <a:pt x="342" y="143"/>
                  </a:cubicBezTo>
                  <a:cubicBezTo>
                    <a:pt x="340" y="146"/>
                    <a:pt x="342" y="151"/>
                    <a:pt x="342" y="154"/>
                  </a:cubicBezTo>
                  <a:cubicBezTo>
                    <a:pt x="341" y="158"/>
                    <a:pt x="341" y="163"/>
                    <a:pt x="339" y="166"/>
                  </a:cubicBezTo>
                  <a:cubicBezTo>
                    <a:pt x="338" y="168"/>
                    <a:pt x="337" y="167"/>
                    <a:pt x="337" y="166"/>
                  </a:cubicBezTo>
                  <a:cubicBezTo>
                    <a:pt x="337" y="164"/>
                    <a:pt x="337" y="160"/>
                    <a:pt x="337" y="160"/>
                  </a:cubicBezTo>
                  <a:cubicBezTo>
                    <a:pt x="332" y="157"/>
                    <a:pt x="332" y="150"/>
                    <a:pt x="332" y="143"/>
                  </a:cubicBezTo>
                  <a:cubicBezTo>
                    <a:pt x="330" y="131"/>
                    <a:pt x="329" y="120"/>
                    <a:pt x="328" y="108"/>
                  </a:cubicBezTo>
                  <a:cubicBezTo>
                    <a:pt x="328" y="103"/>
                    <a:pt x="329" y="97"/>
                    <a:pt x="325" y="96"/>
                  </a:cubicBezTo>
                  <a:cubicBezTo>
                    <a:pt x="325" y="95"/>
                    <a:pt x="324" y="93"/>
                    <a:pt x="324" y="92"/>
                  </a:cubicBezTo>
                  <a:cubicBezTo>
                    <a:pt x="326" y="76"/>
                    <a:pt x="323" y="61"/>
                    <a:pt x="321" y="46"/>
                  </a:cubicBezTo>
                  <a:cubicBezTo>
                    <a:pt x="320" y="50"/>
                    <a:pt x="317" y="56"/>
                    <a:pt x="314" y="60"/>
                  </a:cubicBezTo>
                  <a:cubicBezTo>
                    <a:pt x="312" y="62"/>
                    <a:pt x="311" y="66"/>
                    <a:pt x="312" y="70"/>
                  </a:cubicBezTo>
                  <a:cubicBezTo>
                    <a:pt x="314" y="84"/>
                    <a:pt x="313" y="97"/>
                    <a:pt x="313" y="113"/>
                  </a:cubicBezTo>
                  <a:cubicBezTo>
                    <a:pt x="309" y="104"/>
                    <a:pt x="313" y="95"/>
                    <a:pt x="310" y="85"/>
                  </a:cubicBezTo>
                  <a:cubicBezTo>
                    <a:pt x="309" y="92"/>
                    <a:pt x="307" y="95"/>
                    <a:pt x="308" y="101"/>
                  </a:cubicBezTo>
                  <a:cubicBezTo>
                    <a:pt x="308" y="103"/>
                    <a:pt x="308" y="105"/>
                    <a:pt x="306" y="105"/>
                  </a:cubicBezTo>
                  <a:cubicBezTo>
                    <a:pt x="305" y="105"/>
                    <a:pt x="305" y="103"/>
                    <a:pt x="304" y="102"/>
                  </a:cubicBezTo>
                  <a:cubicBezTo>
                    <a:pt x="303" y="101"/>
                    <a:pt x="303" y="100"/>
                    <a:pt x="303" y="98"/>
                  </a:cubicBezTo>
                  <a:cubicBezTo>
                    <a:pt x="303" y="95"/>
                    <a:pt x="304" y="93"/>
                    <a:pt x="305" y="89"/>
                  </a:cubicBezTo>
                  <a:cubicBezTo>
                    <a:pt x="305" y="87"/>
                    <a:pt x="305" y="84"/>
                    <a:pt x="303" y="82"/>
                  </a:cubicBezTo>
                  <a:cubicBezTo>
                    <a:pt x="302" y="81"/>
                    <a:pt x="301" y="82"/>
                    <a:pt x="300" y="84"/>
                  </a:cubicBezTo>
                  <a:cubicBezTo>
                    <a:pt x="298" y="88"/>
                    <a:pt x="296" y="91"/>
                    <a:pt x="294" y="95"/>
                  </a:cubicBezTo>
                  <a:cubicBezTo>
                    <a:pt x="294" y="95"/>
                    <a:pt x="293" y="95"/>
                    <a:pt x="293" y="95"/>
                  </a:cubicBezTo>
                  <a:cubicBezTo>
                    <a:pt x="289" y="94"/>
                    <a:pt x="286" y="90"/>
                    <a:pt x="286" y="82"/>
                  </a:cubicBezTo>
                  <a:cubicBezTo>
                    <a:pt x="286" y="80"/>
                    <a:pt x="286" y="77"/>
                    <a:pt x="285" y="75"/>
                  </a:cubicBezTo>
                  <a:cubicBezTo>
                    <a:pt x="285" y="74"/>
                    <a:pt x="284" y="75"/>
                    <a:pt x="284" y="76"/>
                  </a:cubicBezTo>
                  <a:cubicBezTo>
                    <a:pt x="283" y="78"/>
                    <a:pt x="282" y="82"/>
                    <a:pt x="281" y="77"/>
                  </a:cubicBezTo>
                  <a:cubicBezTo>
                    <a:pt x="279" y="66"/>
                    <a:pt x="277" y="55"/>
                    <a:pt x="278" y="43"/>
                  </a:cubicBezTo>
                  <a:cubicBezTo>
                    <a:pt x="280" y="43"/>
                    <a:pt x="279" y="48"/>
                    <a:pt x="281" y="48"/>
                  </a:cubicBezTo>
                  <a:cubicBezTo>
                    <a:pt x="283" y="47"/>
                    <a:pt x="282" y="44"/>
                    <a:pt x="282" y="41"/>
                  </a:cubicBezTo>
                  <a:cubicBezTo>
                    <a:pt x="282" y="30"/>
                    <a:pt x="280" y="20"/>
                    <a:pt x="279" y="10"/>
                  </a:cubicBezTo>
                  <a:cubicBezTo>
                    <a:pt x="276" y="16"/>
                    <a:pt x="280" y="27"/>
                    <a:pt x="274" y="30"/>
                  </a:cubicBezTo>
                  <a:cubicBezTo>
                    <a:pt x="275" y="39"/>
                    <a:pt x="275" y="47"/>
                    <a:pt x="275" y="56"/>
                  </a:cubicBezTo>
                  <a:cubicBezTo>
                    <a:pt x="275" y="60"/>
                    <a:pt x="275" y="65"/>
                    <a:pt x="275" y="69"/>
                  </a:cubicBezTo>
                  <a:cubicBezTo>
                    <a:pt x="275" y="70"/>
                    <a:pt x="274" y="71"/>
                    <a:pt x="274" y="71"/>
                  </a:cubicBezTo>
                  <a:cubicBezTo>
                    <a:pt x="273" y="71"/>
                    <a:pt x="273" y="70"/>
                    <a:pt x="272" y="69"/>
                  </a:cubicBezTo>
                  <a:cubicBezTo>
                    <a:pt x="272" y="68"/>
                    <a:pt x="272" y="67"/>
                    <a:pt x="272" y="67"/>
                  </a:cubicBezTo>
                  <a:cubicBezTo>
                    <a:pt x="272" y="56"/>
                    <a:pt x="271" y="55"/>
                    <a:pt x="267" y="61"/>
                  </a:cubicBezTo>
                  <a:cubicBezTo>
                    <a:pt x="265" y="63"/>
                    <a:pt x="264" y="65"/>
                    <a:pt x="262" y="61"/>
                  </a:cubicBezTo>
                  <a:cubicBezTo>
                    <a:pt x="261" y="59"/>
                    <a:pt x="259" y="61"/>
                    <a:pt x="259" y="64"/>
                  </a:cubicBezTo>
                  <a:cubicBezTo>
                    <a:pt x="258" y="73"/>
                    <a:pt x="258" y="81"/>
                    <a:pt x="258" y="90"/>
                  </a:cubicBezTo>
                  <a:cubicBezTo>
                    <a:pt x="258" y="90"/>
                    <a:pt x="257" y="90"/>
                    <a:pt x="257" y="90"/>
                  </a:cubicBezTo>
                  <a:cubicBezTo>
                    <a:pt x="257" y="86"/>
                    <a:pt x="257" y="82"/>
                    <a:pt x="256" y="79"/>
                  </a:cubicBezTo>
                  <a:cubicBezTo>
                    <a:pt x="256" y="77"/>
                    <a:pt x="255" y="76"/>
                    <a:pt x="254" y="74"/>
                  </a:cubicBezTo>
                  <a:cubicBezTo>
                    <a:pt x="254" y="74"/>
                    <a:pt x="254" y="74"/>
                    <a:pt x="254" y="74"/>
                  </a:cubicBezTo>
                  <a:cubicBezTo>
                    <a:pt x="254" y="66"/>
                    <a:pt x="254" y="58"/>
                    <a:pt x="254" y="51"/>
                  </a:cubicBezTo>
                  <a:cubicBezTo>
                    <a:pt x="254" y="50"/>
                    <a:pt x="254" y="50"/>
                    <a:pt x="254" y="49"/>
                  </a:cubicBezTo>
                  <a:cubicBezTo>
                    <a:pt x="253" y="49"/>
                    <a:pt x="253" y="49"/>
                    <a:pt x="252" y="51"/>
                  </a:cubicBezTo>
                  <a:cubicBezTo>
                    <a:pt x="252" y="65"/>
                    <a:pt x="252" y="80"/>
                    <a:pt x="252" y="94"/>
                  </a:cubicBezTo>
                  <a:cubicBezTo>
                    <a:pt x="252" y="95"/>
                    <a:pt x="251" y="95"/>
                    <a:pt x="250" y="94"/>
                  </a:cubicBezTo>
                  <a:cubicBezTo>
                    <a:pt x="251" y="87"/>
                    <a:pt x="249" y="80"/>
                    <a:pt x="248" y="73"/>
                  </a:cubicBezTo>
                  <a:cubicBezTo>
                    <a:pt x="248" y="66"/>
                    <a:pt x="249" y="58"/>
                    <a:pt x="247" y="47"/>
                  </a:cubicBezTo>
                  <a:cubicBezTo>
                    <a:pt x="245" y="57"/>
                    <a:pt x="245" y="64"/>
                    <a:pt x="242" y="67"/>
                  </a:cubicBezTo>
                  <a:cubicBezTo>
                    <a:pt x="242" y="67"/>
                    <a:pt x="242" y="67"/>
                    <a:pt x="242" y="67"/>
                  </a:cubicBezTo>
                  <a:cubicBezTo>
                    <a:pt x="242" y="63"/>
                    <a:pt x="242" y="59"/>
                    <a:pt x="241" y="55"/>
                  </a:cubicBezTo>
                  <a:cubicBezTo>
                    <a:pt x="241" y="54"/>
                    <a:pt x="240" y="53"/>
                    <a:pt x="240" y="53"/>
                  </a:cubicBezTo>
                  <a:cubicBezTo>
                    <a:pt x="239" y="53"/>
                    <a:pt x="238" y="54"/>
                    <a:pt x="238" y="55"/>
                  </a:cubicBezTo>
                  <a:cubicBezTo>
                    <a:pt x="237" y="57"/>
                    <a:pt x="238" y="61"/>
                    <a:pt x="236" y="63"/>
                  </a:cubicBezTo>
                  <a:cubicBezTo>
                    <a:pt x="236" y="58"/>
                    <a:pt x="236" y="53"/>
                    <a:pt x="235" y="48"/>
                  </a:cubicBezTo>
                  <a:cubicBezTo>
                    <a:pt x="235" y="45"/>
                    <a:pt x="234" y="47"/>
                    <a:pt x="233" y="48"/>
                  </a:cubicBezTo>
                  <a:cubicBezTo>
                    <a:pt x="232" y="49"/>
                    <a:pt x="232" y="50"/>
                    <a:pt x="231" y="50"/>
                  </a:cubicBezTo>
                  <a:cubicBezTo>
                    <a:pt x="230" y="36"/>
                    <a:pt x="229" y="22"/>
                    <a:pt x="229" y="8"/>
                  </a:cubicBezTo>
                  <a:cubicBezTo>
                    <a:pt x="229" y="6"/>
                    <a:pt x="229" y="4"/>
                    <a:pt x="228" y="2"/>
                  </a:cubicBezTo>
                  <a:cubicBezTo>
                    <a:pt x="228" y="0"/>
                    <a:pt x="227" y="2"/>
                    <a:pt x="226" y="3"/>
                  </a:cubicBezTo>
                </a:path>
              </a:pathLst>
            </a:custGeom>
            <a:solidFill>
              <a:srgbClr val="9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rgbClr val="C00000"/>
                </a:solidFill>
              </a:endParaRPr>
            </a:p>
          </p:txBody>
        </p:sp>
        <p:sp>
          <p:nvSpPr>
            <p:cNvPr id="18" name="文本框 17"/>
            <p:cNvSpPr txBox="1"/>
            <p:nvPr/>
          </p:nvSpPr>
          <p:spPr>
            <a:xfrm>
              <a:off x="11983" y="6128"/>
              <a:ext cx="4720" cy="862"/>
            </a:xfrm>
            <a:prstGeom prst="rect">
              <a:avLst/>
            </a:prstGeom>
            <a:noFill/>
          </p:spPr>
          <p:txBody>
            <a:bodyPr wrap="square" rtlCol="0">
              <a:spAutoFit/>
            </a:bodyPr>
            <a:p>
              <a:pPr algn="ctr"/>
              <a:r>
                <a:rPr lang="en-US" altLang="zh-CN" sz="2400" dirty="0">
                  <a:solidFill>
                    <a:schemeClr val="bg1"/>
                  </a:solidFill>
                  <a:latin typeface="Bahnschrift" panose="020B0502040204020203" charset="0"/>
                  <a:ea typeface="微软雅黑" panose="020B0503020204020204" pitchFamily="34" charset="-122"/>
                  <a:cs typeface="Bahnschrift" panose="020B0502040204020203" charset="0"/>
                  <a:sym typeface="+mn-ea"/>
                </a:rPr>
                <a:t>03</a:t>
              </a: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技术实现原理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1" name="组合 20"/>
          <p:cNvGrpSpPr/>
          <p:nvPr/>
        </p:nvGrpSpPr>
        <p:grpSpPr>
          <a:xfrm rot="0">
            <a:off x="7310120" y="5097263"/>
            <a:ext cx="3510915" cy="804545"/>
            <a:chOff x="11512" y="7772"/>
            <a:chExt cx="5996" cy="1506"/>
          </a:xfrm>
        </p:grpSpPr>
        <p:sp>
          <p:nvSpPr>
            <p:cNvPr id="19" name="Freeform 13"/>
            <p:cNvSpPr/>
            <p:nvPr/>
          </p:nvSpPr>
          <p:spPr bwMode="auto">
            <a:xfrm rot="16200000" flipV="1">
              <a:off x="13757" y="5527"/>
              <a:ext cx="1506" cy="5996"/>
            </a:xfrm>
            <a:custGeom>
              <a:avLst/>
              <a:gdLst>
                <a:gd name="T0" fmla="*/ 206 w 655"/>
                <a:gd name="T1" fmla="*/ 76 h 2478"/>
                <a:gd name="T2" fmla="*/ 195 w 655"/>
                <a:gd name="T3" fmla="*/ 82 h 2478"/>
                <a:gd name="T4" fmla="*/ 193 w 655"/>
                <a:gd name="T5" fmla="*/ 179 h 2478"/>
                <a:gd name="T6" fmla="*/ 162 w 655"/>
                <a:gd name="T7" fmla="*/ 168 h 2478"/>
                <a:gd name="T8" fmla="*/ 128 w 655"/>
                <a:gd name="T9" fmla="*/ 43 h 2478"/>
                <a:gd name="T10" fmla="*/ 113 w 655"/>
                <a:gd name="T11" fmla="*/ 149 h 2478"/>
                <a:gd name="T12" fmla="*/ 114 w 655"/>
                <a:gd name="T13" fmla="*/ 43 h 2478"/>
                <a:gd name="T14" fmla="*/ 93 w 655"/>
                <a:gd name="T15" fmla="*/ 202 h 2478"/>
                <a:gd name="T16" fmla="*/ 110 w 655"/>
                <a:gd name="T17" fmla="*/ 201 h 2478"/>
                <a:gd name="T18" fmla="*/ 122 w 655"/>
                <a:gd name="T19" fmla="*/ 254 h 2478"/>
                <a:gd name="T20" fmla="*/ 107 w 655"/>
                <a:gd name="T21" fmla="*/ 342 h 2478"/>
                <a:gd name="T22" fmla="*/ 91 w 655"/>
                <a:gd name="T23" fmla="*/ 311 h 2478"/>
                <a:gd name="T24" fmla="*/ 84 w 655"/>
                <a:gd name="T25" fmla="*/ 235 h 2478"/>
                <a:gd name="T26" fmla="*/ 63 w 655"/>
                <a:gd name="T27" fmla="*/ 341 h 2478"/>
                <a:gd name="T28" fmla="*/ 60 w 655"/>
                <a:gd name="T29" fmla="*/ 392 h 2478"/>
                <a:gd name="T30" fmla="*/ 51 w 655"/>
                <a:gd name="T31" fmla="*/ 285 h 2478"/>
                <a:gd name="T32" fmla="*/ 44 w 655"/>
                <a:gd name="T33" fmla="*/ 301 h 2478"/>
                <a:gd name="T34" fmla="*/ 7 w 655"/>
                <a:gd name="T35" fmla="*/ 395 h 2478"/>
                <a:gd name="T36" fmla="*/ 8 w 655"/>
                <a:gd name="T37" fmla="*/ 589 h 2478"/>
                <a:gd name="T38" fmla="*/ 13 w 655"/>
                <a:gd name="T39" fmla="*/ 723 h 2478"/>
                <a:gd name="T40" fmla="*/ 35 w 655"/>
                <a:gd name="T41" fmla="*/ 810 h 2478"/>
                <a:gd name="T42" fmla="*/ 41 w 655"/>
                <a:gd name="T43" fmla="*/ 965 h 2478"/>
                <a:gd name="T44" fmla="*/ 54 w 655"/>
                <a:gd name="T45" fmla="*/ 969 h 2478"/>
                <a:gd name="T46" fmla="*/ 48 w 655"/>
                <a:gd name="T47" fmla="*/ 1072 h 2478"/>
                <a:gd name="T48" fmla="*/ 53 w 655"/>
                <a:gd name="T49" fmla="*/ 1253 h 2478"/>
                <a:gd name="T50" fmla="*/ 65 w 655"/>
                <a:gd name="T51" fmla="*/ 1605 h 2478"/>
                <a:gd name="T52" fmla="*/ 80 w 655"/>
                <a:gd name="T53" fmla="*/ 1857 h 2478"/>
                <a:gd name="T54" fmla="*/ 55 w 655"/>
                <a:gd name="T55" fmla="*/ 1874 h 2478"/>
                <a:gd name="T56" fmla="*/ 56 w 655"/>
                <a:gd name="T57" fmla="*/ 1973 h 2478"/>
                <a:gd name="T58" fmla="*/ 60 w 655"/>
                <a:gd name="T59" fmla="*/ 2142 h 2478"/>
                <a:gd name="T60" fmla="*/ 89 w 655"/>
                <a:gd name="T61" fmla="*/ 2274 h 2478"/>
                <a:gd name="T62" fmla="*/ 131 w 655"/>
                <a:gd name="T63" fmla="*/ 2355 h 2478"/>
                <a:gd name="T64" fmla="*/ 190 w 655"/>
                <a:gd name="T65" fmla="*/ 2389 h 2478"/>
                <a:gd name="T66" fmla="*/ 269 w 655"/>
                <a:gd name="T67" fmla="*/ 2407 h 2478"/>
                <a:gd name="T68" fmla="*/ 313 w 655"/>
                <a:gd name="T69" fmla="*/ 2428 h 2478"/>
                <a:gd name="T70" fmla="*/ 408 w 655"/>
                <a:gd name="T71" fmla="*/ 2445 h 2478"/>
                <a:gd name="T72" fmla="*/ 480 w 655"/>
                <a:gd name="T73" fmla="*/ 2443 h 2478"/>
                <a:gd name="T74" fmla="*/ 534 w 655"/>
                <a:gd name="T75" fmla="*/ 2461 h 2478"/>
                <a:gd name="T76" fmla="*/ 618 w 655"/>
                <a:gd name="T77" fmla="*/ 2435 h 2478"/>
                <a:gd name="T78" fmla="*/ 643 w 655"/>
                <a:gd name="T79" fmla="*/ 2348 h 2478"/>
                <a:gd name="T80" fmla="*/ 648 w 655"/>
                <a:gd name="T81" fmla="*/ 2176 h 2478"/>
                <a:gd name="T82" fmla="*/ 655 w 655"/>
                <a:gd name="T83" fmla="*/ 1480 h 2478"/>
                <a:gd name="T84" fmla="*/ 631 w 655"/>
                <a:gd name="T85" fmla="*/ 1644 h 2478"/>
                <a:gd name="T86" fmla="*/ 633 w 655"/>
                <a:gd name="T87" fmla="*/ 1478 h 2478"/>
                <a:gd name="T88" fmla="*/ 611 w 655"/>
                <a:gd name="T89" fmla="*/ 1302 h 2478"/>
                <a:gd name="T90" fmla="*/ 595 w 655"/>
                <a:gd name="T91" fmla="*/ 1144 h 2478"/>
                <a:gd name="T92" fmla="*/ 595 w 655"/>
                <a:gd name="T93" fmla="*/ 898 h 2478"/>
                <a:gd name="T94" fmla="*/ 591 w 655"/>
                <a:gd name="T95" fmla="*/ 826 h 2478"/>
                <a:gd name="T96" fmla="*/ 579 w 655"/>
                <a:gd name="T97" fmla="*/ 591 h 2478"/>
                <a:gd name="T98" fmla="*/ 566 w 655"/>
                <a:gd name="T99" fmla="*/ 448 h 2478"/>
                <a:gd name="T100" fmla="*/ 543 w 655"/>
                <a:gd name="T101" fmla="*/ 262 h 2478"/>
                <a:gd name="T102" fmla="*/ 538 w 655"/>
                <a:gd name="T103" fmla="*/ 473 h 2478"/>
                <a:gd name="T104" fmla="*/ 506 w 655"/>
                <a:gd name="T105" fmla="*/ 210 h 2478"/>
                <a:gd name="T106" fmla="*/ 466 w 655"/>
                <a:gd name="T107" fmla="*/ 148 h 2478"/>
                <a:gd name="T108" fmla="*/ 434 w 655"/>
                <a:gd name="T109" fmla="*/ 120 h 2478"/>
                <a:gd name="T110" fmla="*/ 401 w 655"/>
                <a:gd name="T111" fmla="*/ 92 h 2478"/>
                <a:gd name="T112" fmla="*/ 376 w 655"/>
                <a:gd name="T113" fmla="*/ 107 h 2478"/>
                <a:gd name="T114" fmla="*/ 357 w 655"/>
                <a:gd name="T115" fmla="*/ 130 h 2478"/>
                <a:gd name="T116" fmla="*/ 342 w 655"/>
                <a:gd name="T117" fmla="*/ 154 h 2478"/>
                <a:gd name="T118" fmla="*/ 303 w 655"/>
                <a:gd name="T119" fmla="*/ 98 h 2478"/>
                <a:gd name="T120" fmla="*/ 275 w 655"/>
                <a:gd name="T121" fmla="*/ 69 h 2478"/>
                <a:gd name="T122" fmla="*/ 250 w 655"/>
                <a:gd name="T123" fmla="*/ 9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2478">
                  <a:moveTo>
                    <a:pt x="226" y="3"/>
                  </a:moveTo>
                  <a:cubicBezTo>
                    <a:pt x="225" y="6"/>
                    <a:pt x="224" y="11"/>
                    <a:pt x="223" y="3"/>
                  </a:cubicBezTo>
                  <a:cubicBezTo>
                    <a:pt x="222" y="1"/>
                    <a:pt x="220" y="1"/>
                    <a:pt x="220" y="4"/>
                  </a:cubicBezTo>
                  <a:cubicBezTo>
                    <a:pt x="218" y="7"/>
                    <a:pt x="219" y="11"/>
                    <a:pt x="219" y="15"/>
                  </a:cubicBezTo>
                  <a:cubicBezTo>
                    <a:pt x="219" y="18"/>
                    <a:pt x="218" y="19"/>
                    <a:pt x="216" y="19"/>
                  </a:cubicBezTo>
                  <a:cubicBezTo>
                    <a:pt x="216" y="18"/>
                    <a:pt x="216" y="16"/>
                    <a:pt x="216" y="15"/>
                  </a:cubicBezTo>
                  <a:cubicBezTo>
                    <a:pt x="216" y="14"/>
                    <a:pt x="216" y="14"/>
                    <a:pt x="216" y="14"/>
                  </a:cubicBezTo>
                  <a:cubicBezTo>
                    <a:pt x="215" y="14"/>
                    <a:pt x="214" y="15"/>
                    <a:pt x="215" y="16"/>
                  </a:cubicBezTo>
                  <a:cubicBezTo>
                    <a:pt x="215" y="18"/>
                    <a:pt x="216" y="18"/>
                    <a:pt x="216" y="19"/>
                  </a:cubicBezTo>
                  <a:cubicBezTo>
                    <a:pt x="216" y="22"/>
                    <a:pt x="215" y="25"/>
                    <a:pt x="214" y="28"/>
                  </a:cubicBezTo>
                  <a:cubicBezTo>
                    <a:pt x="213" y="37"/>
                    <a:pt x="217" y="49"/>
                    <a:pt x="210" y="56"/>
                  </a:cubicBezTo>
                  <a:cubicBezTo>
                    <a:pt x="210" y="57"/>
                    <a:pt x="210" y="61"/>
                    <a:pt x="210" y="64"/>
                  </a:cubicBezTo>
                  <a:cubicBezTo>
                    <a:pt x="210" y="67"/>
                    <a:pt x="211" y="71"/>
                    <a:pt x="209" y="75"/>
                  </a:cubicBezTo>
                  <a:cubicBezTo>
                    <a:pt x="207" y="69"/>
                    <a:pt x="210" y="61"/>
                    <a:pt x="206" y="57"/>
                  </a:cubicBezTo>
                  <a:cubicBezTo>
                    <a:pt x="206" y="57"/>
                    <a:pt x="205" y="57"/>
                    <a:pt x="205" y="57"/>
                  </a:cubicBezTo>
                  <a:cubicBezTo>
                    <a:pt x="202" y="64"/>
                    <a:pt x="206" y="70"/>
                    <a:pt x="206" y="76"/>
                  </a:cubicBezTo>
                  <a:cubicBezTo>
                    <a:pt x="206" y="77"/>
                    <a:pt x="206" y="79"/>
                    <a:pt x="206" y="80"/>
                  </a:cubicBezTo>
                  <a:cubicBezTo>
                    <a:pt x="206" y="98"/>
                    <a:pt x="206" y="116"/>
                    <a:pt x="206" y="133"/>
                  </a:cubicBezTo>
                  <a:cubicBezTo>
                    <a:pt x="206" y="137"/>
                    <a:pt x="205" y="140"/>
                    <a:pt x="204" y="142"/>
                  </a:cubicBezTo>
                  <a:cubicBezTo>
                    <a:pt x="204" y="132"/>
                    <a:pt x="204" y="121"/>
                    <a:pt x="204" y="111"/>
                  </a:cubicBezTo>
                  <a:cubicBezTo>
                    <a:pt x="204" y="111"/>
                    <a:pt x="204" y="111"/>
                    <a:pt x="204" y="111"/>
                  </a:cubicBezTo>
                  <a:cubicBezTo>
                    <a:pt x="205" y="90"/>
                    <a:pt x="201" y="71"/>
                    <a:pt x="201" y="50"/>
                  </a:cubicBezTo>
                  <a:cubicBezTo>
                    <a:pt x="201" y="50"/>
                    <a:pt x="201" y="49"/>
                    <a:pt x="201" y="49"/>
                  </a:cubicBezTo>
                  <a:cubicBezTo>
                    <a:pt x="200" y="48"/>
                    <a:pt x="200" y="47"/>
                    <a:pt x="199" y="47"/>
                  </a:cubicBezTo>
                  <a:cubicBezTo>
                    <a:pt x="199" y="47"/>
                    <a:pt x="198" y="48"/>
                    <a:pt x="198" y="48"/>
                  </a:cubicBezTo>
                  <a:cubicBezTo>
                    <a:pt x="197" y="60"/>
                    <a:pt x="197" y="72"/>
                    <a:pt x="198" y="84"/>
                  </a:cubicBezTo>
                  <a:cubicBezTo>
                    <a:pt x="198" y="85"/>
                    <a:pt x="199" y="86"/>
                    <a:pt x="200" y="87"/>
                  </a:cubicBezTo>
                  <a:cubicBezTo>
                    <a:pt x="200" y="100"/>
                    <a:pt x="200" y="113"/>
                    <a:pt x="200" y="126"/>
                  </a:cubicBezTo>
                  <a:cubicBezTo>
                    <a:pt x="199" y="130"/>
                    <a:pt x="199" y="134"/>
                    <a:pt x="199" y="138"/>
                  </a:cubicBezTo>
                  <a:cubicBezTo>
                    <a:pt x="198" y="129"/>
                    <a:pt x="196" y="120"/>
                    <a:pt x="197" y="111"/>
                  </a:cubicBezTo>
                  <a:cubicBezTo>
                    <a:pt x="198" y="108"/>
                    <a:pt x="198" y="104"/>
                    <a:pt x="197" y="101"/>
                  </a:cubicBezTo>
                  <a:cubicBezTo>
                    <a:pt x="196" y="95"/>
                    <a:pt x="195" y="88"/>
                    <a:pt x="195" y="82"/>
                  </a:cubicBezTo>
                  <a:cubicBezTo>
                    <a:pt x="195" y="71"/>
                    <a:pt x="195" y="60"/>
                    <a:pt x="194" y="49"/>
                  </a:cubicBezTo>
                  <a:cubicBezTo>
                    <a:pt x="194" y="48"/>
                    <a:pt x="194" y="46"/>
                    <a:pt x="193" y="46"/>
                  </a:cubicBezTo>
                  <a:cubicBezTo>
                    <a:pt x="193" y="46"/>
                    <a:pt x="191" y="47"/>
                    <a:pt x="191" y="48"/>
                  </a:cubicBezTo>
                  <a:cubicBezTo>
                    <a:pt x="191" y="57"/>
                    <a:pt x="188" y="65"/>
                    <a:pt x="189" y="75"/>
                  </a:cubicBezTo>
                  <a:cubicBezTo>
                    <a:pt x="189" y="80"/>
                    <a:pt x="188" y="85"/>
                    <a:pt x="191" y="90"/>
                  </a:cubicBezTo>
                  <a:cubicBezTo>
                    <a:pt x="193" y="94"/>
                    <a:pt x="188" y="100"/>
                    <a:pt x="192" y="105"/>
                  </a:cubicBezTo>
                  <a:cubicBezTo>
                    <a:pt x="193" y="106"/>
                    <a:pt x="193" y="112"/>
                    <a:pt x="193" y="116"/>
                  </a:cubicBezTo>
                  <a:cubicBezTo>
                    <a:pt x="193" y="121"/>
                    <a:pt x="193" y="127"/>
                    <a:pt x="193" y="132"/>
                  </a:cubicBezTo>
                  <a:cubicBezTo>
                    <a:pt x="194" y="138"/>
                    <a:pt x="195" y="144"/>
                    <a:pt x="192" y="150"/>
                  </a:cubicBezTo>
                  <a:cubicBezTo>
                    <a:pt x="191" y="152"/>
                    <a:pt x="191" y="157"/>
                    <a:pt x="191" y="161"/>
                  </a:cubicBezTo>
                  <a:cubicBezTo>
                    <a:pt x="191" y="163"/>
                    <a:pt x="192" y="163"/>
                    <a:pt x="193" y="163"/>
                  </a:cubicBezTo>
                  <a:cubicBezTo>
                    <a:pt x="194" y="162"/>
                    <a:pt x="193" y="163"/>
                    <a:pt x="193" y="161"/>
                  </a:cubicBezTo>
                  <a:cubicBezTo>
                    <a:pt x="195" y="152"/>
                    <a:pt x="196" y="164"/>
                    <a:pt x="197" y="162"/>
                  </a:cubicBezTo>
                  <a:cubicBezTo>
                    <a:pt x="197" y="163"/>
                    <a:pt x="197" y="165"/>
                    <a:pt x="197" y="166"/>
                  </a:cubicBezTo>
                  <a:cubicBezTo>
                    <a:pt x="194" y="169"/>
                    <a:pt x="196" y="176"/>
                    <a:pt x="193" y="179"/>
                  </a:cubicBezTo>
                  <a:cubicBezTo>
                    <a:pt x="193" y="179"/>
                    <a:pt x="193" y="179"/>
                    <a:pt x="193" y="179"/>
                  </a:cubicBezTo>
                  <a:cubicBezTo>
                    <a:pt x="191" y="180"/>
                    <a:pt x="191" y="184"/>
                    <a:pt x="191" y="187"/>
                  </a:cubicBezTo>
                  <a:cubicBezTo>
                    <a:pt x="191" y="193"/>
                    <a:pt x="191" y="199"/>
                    <a:pt x="191" y="206"/>
                  </a:cubicBezTo>
                  <a:cubicBezTo>
                    <a:pt x="187" y="209"/>
                    <a:pt x="187" y="209"/>
                    <a:pt x="186" y="202"/>
                  </a:cubicBezTo>
                  <a:cubicBezTo>
                    <a:pt x="186" y="194"/>
                    <a:pt x="185" y="187"/>
                    <a:pt x="184" y="179"/>
                  </a:cubicBezTo>
                  <a:cubicBezTo>
                    <a:pt x="184" y="176"/>
                    <a:pt x="183" y="175"/>
                    <a:pt x="181" y="177"/>
                  </a:cubicBezTo>
                  <a:cubicBezTo>
                    <a:pt x="181" y="177"/>
                    <a:pt x="180" y="179"/>
                    <a:pt x="180" y="179"/>
                  </a:cubicBezTo>
                  <a:cubicBezTo>
                    <a:pt x="178" y="177"/>
                    <a:pt x="177" y="174"/>
                    <a:pt x="176" y="173"/>
                  </a:cubicBezTo>
                  <a:cubicBezTo>
                    <a:pt x="174" y="173"/>
                    <a:pt x="175" y="179"/>
                    <a:pt x="173" y="180"/>
                  </a:cubicBezTo>
                  <a:cubicBezTo>
                    <a:pt x="172" y="180"/>
                    <a:pt x="171" y="180"/>
                    <a:pt x="171" y="179"/>
                  </a:cubicBezTo>
                  <a:cubicBezTo>
                    <a:pt x="171" y="177"/>
                    <a:pt x="171" y="174"/>
                    <a:pt x="171" y="172"/>
                  </a:cubicBezTo>
                  <a:cubicBezTo>
                    <a:pt x="171" y="171"/>
                    <a:pt x="170" y="170"/>
                    <a:pt x="170" y="169"/>
                  </a:cubicBezTo>
                  <a:cubicBezTo>
                    <a:pt x="169" y="168"/>
                    <a:pt x="168" y="169"/>
                    <a:pt x="168" y="171"/>
                  </a:cubicBezTo>
                  <a:cubicBezTo>
                    <a:pt x="167" y="176"/>
                    <a:pt x="167" y="181"/>
                    <a:pt x="167" y="186"/>
                  </a:cubicBezTo>
                  <a:cubicBezTo>
                    <a:pt x="167" y="188"/>
                    <a:pt x="166" y="189"/>
                    <a:pt x="165" y="189"/>
                  </a:cubicBezTo>
                  <a:cubicBezTo>
                    <a:pt x="164" y="188"/>
                    <a:pt x="163" y="187"/>
                    <a:pt x="162" y="186"/>
                  </a:cubicBezTo>
                  <a:cubicBezTo>
                    <a:pt x="162" y="180"/>
                    <a:pt x="162" y="174"/>
                    <a:pt x="162" y="168"/>
                  </a:cubicBezTo>
                  <a:cubicBezTo>
                    <a:pt x="162" y="163"/>
                    <a:pt x="162" y="158"/>
                    <a:pt x="160" y="154"/>
                  </a:cubicBezTo>
                  <a:cubicBezTo>
                    <a:pt x="160" y="154"/>
                    <a:pt x="160" y="154"/>
                    <a:pt x="160" y="154"/>
                  </a:cubicBezTo>
                  <a:cubicBezTo>
                    <a:pt x="160" y="154"/>
                    <a:pt x="160" y="154"/>
                    <a:pt x="160" y="154"/>
                  </a:cubicBezTo>
                  <a:cubicBezTo>
                    <a:pt x="161" y="140"/>
                    <a:pt x="163" y="125"/>
                    <a:pt x="160" y="111"/>
                  </a:cubicBezTo>
                  <a:cubicBezTo>
                    <a:pt x="160" y="109"/>
                    <a:pt x="160" y="107"/>
                    <a:pt x="160" y="105"/>
                  </a:cubicBezTo>
                  <a:cubicBezTo>
                    <a:pt x="161" y="83"/>
                    <a:pt x="157" y="61"/>
                    <a:pt x="157" y="39"/>
                  </a:cubicBezTo>
                  <a:cubicBezTo>
                    <a:pt x="154" y="42"/>
                    <a:pt x="157" y="48"/>
                    <a:pt x="154" y="51"/>
                  </a:cubicBezTo>
                  <a:cubicBezTo>
                    <a:pt x="152" y="46"/>
                    <a:pt x="154" y="37"/>
                    <a:pt x="150" y="35"/>
                  </a:cubicBezTo>
                  <a:cubicBezTo>
                    <a:pt x="150" y="36"/>
                    <a:pt x="149" y="37"/>
                    <a:pt x="149" y="38"/>
                  </a:cubicBezTo>
                  <a:cubicBezTo>
                    <a:pt x="149" y="44"/>
                    <a:pt x="150" y="50"/>
                    <a:pt x="150" y="56"/>
                  </a:cubicBezTo>
                  <a:cubicBezTo>
                    <a:pt x="146" y="58"/>
                    <a:pt x="146" y="47"/>
                    <a:pt x="143" y="47"/>
                  </a:cubicBezTo>
                  <a:cubicBezTo>
                    <a:pt x="142" y="46"/>
                    <a:pt x="141" y="45"/>
                    <a:pt x="140" y="44"/>
                  </a:cubicBezTo>
                  <a:cubicBezTo>
                    <a:pt x="137" y="42"/>
                    <a:pt x="135" y="44"/>
                    <a:pt x="134" y="50"/>
                  </a:cubicBezTo>
                  <a:cubicBezTo>
                    <a:pt x="134" y="53"/>
                    <a:pt x="135" y="60"/>
                    <a:pt x="133" y="60"/>
                  </a:cubicBezTo>
                  <a:cubicBezTo>
                    <a:pt x="129" y="60"/>
                    <a:pt x="131" y="53"/>
                    <a:pt x="130" y="49"/>
                  </a:cubicBezTo>
                  <a:cubicBezTo>
                    <a:pt x="130" y="47"/>
                    <a:pt x="130" y="44"/>
                    <a:pt x="128" y="43"/>
                  </a:cubicBezTo>
                  <a:cubicBezTo>
                    <a:pt x="128" y="52"/>
                    <a:pt x="127" y="61"/>
                    <a:pt x="126" y="70"/>
                  </a:cubicBezTo>
                  <a:cubicBezTo>
                    <a:pt x="125" y="82"/>
                    <a:pt x="122" y="94"/>
                    <a:pt x="127" y="105"/>
                  </a:cubicBezTo>
                  <a:cubicBezTo>
                    <a:pt x="127" y="107"/>
                    <a:pt x="127" y="109"/>
                    <a:pt x="127" y="111"/>
                  </a:cubicBezTo>
                  <a:cubicBezTo>
                    <a:pt x="124" y="137"/>
                    <a:pt x="123" y="163"/>
                    <a:pt x="124" y="190"/>
                  </a:cubicBezTo>
                  <a:cubicBezTo>
                    <a:pt x="125" y="197"/>
                    <a:pt x="124" y="205"/>
                    <a:pt x="123" y="213"/>
                  </a:cubicBezTo>
                  <a:cubicBezTo>
                    <a:pt x="123" y="214"/>
                    <a:pt x="122" y="215"/>
                    <a:pt x="122" y="215"/>
                  </a:cubicBezTo>
                  <a:cubicBezTo>
                    <a:pt x="121" y="215"/>
                    <a:pt x="121" y="214"/>
                    <a:pt x="120" y="213"/>
                  </a:cubicBezTo>
                  <a:cubicBezTo>
                    <a:pt x="120" y="213"/>
                    <a:pt x="120" y="212"/>
                    <a:pt x="120" y="211"/>
                  </a:cubicBezTo>
                  <a:cubicBezTo>
                    <a:pt x="120" y="211"/>
                    <a:pt x="120" y="210"/>
                    <a:pt x="120" y="209"/>
                  </a:cubicBezTo>
                  <a:cubicBezTo>
                    <a:pt x="119" y="208"/>
                    <a:pt x="120" y="205"/>
                    <a:pt x="118" y="205"/>
                  </a:cubicBezTo>
                  <a:cubicBezTo>
                    <a:pt x="118" y="206"/>
                    <a:pt x="117" y="207"/>
                    <a:pt x="117" y="209"/>
                  </a:cubicBezTo>
                  <a:cubicBezTo>
                    <a:pt x="117" y="211"/>
                    <a:pt x="117" y="215"/>
                    <a:pt x="115" y="214"/>
                  </a:cubicBezTo>
                  <a:cubicBezTo>
                    <a:pt x="114" y="214"/>
                    <a:pt x="113" y="210"/>
                    <a:pt x="114" y="208"/>
                  </a:cubicBezTo>
                  <a:cubicBezTo>
                    <a:pt x="114" y="197"/>
                    <a:pt x="111" y="186"/>
                    <a:pt x="118" y="177"/>
                  </a:cubicBezTo>
                  <a:cubicBezTo>
                    <a:pt x="121" y="172"/>
                    <a:pt x="119" y="162"/>
                    <a:pt x="116" y="156"/>
                  </a:cubicBezTo>
                  <a:cubicBezTo>
                    <a:pt x="114" y="154"/>
                    <a:pt x="113" y="152"/>
                    <a:pt x="113" y="149"/>
                  </a:cubicBezTo>
                  <a:cubicBezTo>
                    <a:pt x="113" y="145"/>
                    <a:pt x="114" y="141"/>
                    <a:pt x="115" y="138"/>
                  </a:cubicBezTo>
                  <a:cubicBezTo>
                    <a:pt x="118" y="134"/>
                    <a:pt x="118" y="129"/>
                    <a:pt x="118" y="122"/>
                  </a:cubicBezTo>
                  <a:cubicBezTo>
                    <a:pt x="118" y="109"/>
                    <a:pt x="115" y="96"/>
                    <a:pt x="121" y="84"/>
                  </a:cubicBezTo>
                  <a:cubicBezTo>
                    <a:pt x="121" y="83"/>
                    <a:pt x="120" y="81"/>
                    <a:pt x="119" y="81"/>
                  </a:cubicBezTo>
                  <a:cubicBezTo>
                    <a:pt x="118" y="81"/>
                    <a:pt x="116" y="80"/>
                    <a:pt x="115" y="85"/>
                  </a:cubicBezTo>
                  <a:cubicBezTo>
                    <a:pt x="115" y="88"/>
                    <a:pt x="116" y="92"/>
                    <a:pt x="114" y="95"/>
                  </a:cubicBezTo>
                  <a:cubicBezTo>
                    <a:pt x="113" y="88"/>
                    <a:pt x="111" y="82"/>
                    <a:pt x="111" y="75"/>
                  </a:cubicBezTo>
                  <a:cubicBezTo>
                    <a:pt x="111" y="71"/>
                    <a:pt x="110" y="68"/>
                    <a:pt x="108" y="66"/>
                  </a:cubicBezTo>
                  <a:cubicBezTo>
                    <a:pt x="107" y="66"/>
                    <a:pt x="106" y="64"/>
                    <a:pt x="106" y="63"/>
                  </a:cubicBezTo>
                  <a:cubicBezTo>
                    <a:pt x="105" y="62"/>
                    <a:pt x="105" y="60"/>
                    <a:pt x="106" y="59"/>
                  </a:cubicBezTo>
                  <a:cubicBezTo>
                    <a:pt x="106" y="57"/>
                    <a:pt x="107" y="56"/>
                    <a:pt x="108" y="56"/>
                  </a:cubicBezTo>
                  <a:cubicBezTo>
                    <a:pt x="110" y="58"/>
                    <a:pt x="112" y="60"/>
                    <a:pt x="114" y="65"/>
                  </a:cubicBezTo>
                  <a:cubicBezTo>
                    <a:pt x="114" y="67"/>
                    <a:pt x="115" y="71"/>
                    <a:pt x="117" y="70"/>
                  </a:cubicBezTo>
                  <a:cubicBezTo>
                    <a:pt x="117" y="62"/>
                    <a:pt x="117" y="53"/>
                    <a:pt x="117" y="45"/>
                  </a:cubicBezTo>
                  <a:cubicBezTo>
                    <a:pt x="117" y="43"/>
                    <a:pt x="116" y="42"/>
                    <a:pt x="115" y="41"/>
                  </a:cubicBezTo>
                  <a:cubicBezTo>
                    <a:pt x="115" y="40"/>
                    <a:pt x="114" y="42"/>
                    <a:pt x="114" y="43"/>
                  </a:cubicBezTo>
                  <a:cubicBezTo>
                    <a:pt x="113" y="44"/>
                    <a:pt x="113" y="51"/>
                    <a:pt x="111" y="44"/>
                  </a:cubicBezTo>
                  <a:cubicBezTo>
                    <a:pt x="111" y="42"/>
                    <a:pt x="110" y="40"/>
                    <a:pt x="109" y="40"/>
                  </a:cubicBezTo>
                  <a:cubicBezTo>
                    <a:pt x="106" y="41"/>
                    <a:pt x="105" y="37"/>
                    <a:pt x="104" y="32"/>
                  </a:cubicBezTo>
                  <a:cubicBezTo>
                    <a:pt x="104" y="30"/>
                    <a:pt x="103" y="29"/>
                    <a:pt x="102" y="30"/>
                  </a:cubicBezTo>
                  <a:cubicBezTo>
                    <a:pt x="102" y="30"/>
                    <a:pt x="101" y="32"/>
                    <a:pt x="101" y="33"/>
                  </a:cubicBezTo>
                  <a:cubicBezTo>
                    <a:pt x="101" y="50"/>
                    <a:pt x="99" y="68"/>
                    <a:pt x="101" y="86"/>
                  </a:cubicBezTo>
                  <a:cubicBezTo>
                    <a:pt x="102" y="89"/>
                    <a:pt x="101" y="92"/>
                    <a:pt x="100" y="92"/>
                  </a:cubicBezTo>
                  <a:cubicBezTo>
                    <a:pt x="98" y="92"/>
                    <a:pt x="97" y="89"/>
                    <a:pt x="97" y="86"/>
                  </a:cubicBezTo>
                  <a:cubicBezTo>
                    <a:pt x="96" y="82"/>
                    <a:pt x="97" y="79"/>
                    <a:pt x="97" y="75"/>
                  </a:cubicBezTo>
                  <a:cubicBezTo>
                    <a:pt x="99" y="68"/>
                    <a:pt x="99" y="62"/>
                    <a:pt x="99" y="55"/>
                  </a:cubicBezTo>
                  <a:cubicBezTo>
                    <a:pt x="99" y="53"/>
                    <a:pt x="98" y="50"/>
                    <a:pt x="97" y="48"/>
                  </a:cubicBezTo>
                  <a:cubicBezTo>
                    <a:pt x="97" y="47"/>
                    <a:pt x="96" y="46"/>
                    <a:pt x="96" y="46"/>
                  </a:cubicBezTo>
                  <a:cubicBezTo>
                    <a:pt x="95" y="46"/>
                    <a:pt x="94" y="47"/>
                    <a:pt x="94" y="48"/>
                  </a:cubicBezTo>
                  <a:cubicBezTo>
                    <a:pt x="94" y="59"/>
                    <a:pt x="92" y="69"/>
                    <a:pt x="92" y="79"/>
                  </a:cubicBezTo>
                  <a:cubicBezTo>
                    <a:pt x="92" y="116"/>
                    <a:pt x="92" y="154"/>
                    <a:pt x="92" y="191"/>
                  </a:cubicBezTo>
                  <a:cubicBezTo>
                    <a:pt x="92" y="194"/>
                    <a:pt x="91" y="198"/>
                    <a:pt x="93" y="202"/>
                  </a:cubicBezTo>
                  <a:cubicBezTo>
                    <a:pt x="93" y="201"/>
                    <a:pt x="94" y="199"/>
                    <a:pt x="94" y="198"/>
                  </a:cubicBezTo>
                  <a:cubicBezTo>
                    <a:pt x="94" y="174"/>
                    <a:pt x="98" y="150"/>
                    <a:pt x="97" y="125"/>
                  </a:cubicBezTo>
                  <a:cubicBezTo>
                    <a:pt x="96" y="118"/>
                    <a:pt x="99" y="111"/>
                    <a:pt x="98" y="104"/>
                  </a:cubicBezTo>
                  <a:cubicBezTo>
                    <a:pt x="98" y="103"/>
                    <a:pt x="99" y="101"/>
                    <a:pt x="100" y="100"/>
                  </a:cubicBezTo>
                  <a:cubicBezTo>
                    <a:pt x="101" y="100"/>
                    <a:pt x="102" y="101"/>
                    <a:pt x="102" y="104"/>
                  </a:cubicBezTo>
                  <a:cubicBezTo>
                    <a:pt x="103" y="113"/>
                    <a:pt x="103" y="122"/>
                    <a:pt x="103" y="131"/>
                  </a:cubicBezTo>
                  <a:cubicBezTo>
                    <a:pt x="104" y="140"/>
                    <a:pt x="104" y="142"/>
                    <a:pt x="107" y="150"/>
                  </a:cubicBezTo>
                  <a:cubicBezTo>
                    <a:pt x="108" y="144"/>
                    <a:pt x="107" y="137"/>
                    <a:pt x="107" y="131"/>
                  </a:cubicBezTo>
                  <a:cubicBezTo>
                    <a:pt x="107" y="123"/>
                    <a:pt x="107" y="116"/>
                    <a:pt x="107" y="109"/>
                  </a:cubicBezTo>
                  <a:cubicBezTo>
                    <a:pt x="107" y="107"/>
                    <a:pt x="108" y="105"/>
                    <a:pt x="109" y="105"/>
                  </a:cubicBezTo>
                  <a:cubicBezTo>
                    <a:pt x="110" y="105"/>
                    <a:pt x="111" y="108"/>
                    <a:pt x="111" y="109"/>
                  </a:cubicBezTo>
                  <a:cubicBezTo>
                    <a:pt x="109" y="118"/>
                    <a:pt x="109" y="126"/>
                    <a:pt x="110" y="135"/>
                  </a:cubicBezTo>
                  <a:cubicBezTo>
                    <a:pt x="112" y="143"/>
                    <a:pt x="111" y="153"/>
                    <a:pt x="108" y="161"/>
                  </a:cubicBezTo>
                  <a:cubicBezTo>
                    <a:pt x="105" y="167"/>
                    <a:pt x="105" y="167"/>
                    <a:pt x="109" y="172"/>
                  </a:cubicBezTo>
                  <a:cubicBezTo>
                    <a:pt x="111" y="173"/>
                    <a:pt x="111" y="176"/>
                    <a:pt x="110" y="178"/>
                  </a:cubicBezTo>
                  <a:cubicBezTo>
                    <a:pt x="109" y="186"/>
                    <a:pt x="108" y="194"/>
                    <a:pt x="110" y="201"/>
                  </a:cubicBezTo>
                  <a:cubicBezTo>
                    <a:pt x="111" y="207"/>
                    <a:pt x="111" y="211"/>
                    <a:pt x="108" y="215"/>
                  </a:cubicBezTo>
                  <a:cubicBezTo>
                    <a:pt x="106" y="220"/>
                    <a:pt x="105" y="226"/>
                    <a:pt x="104" y="231"/>
                  </a:cubicBezTo>
                  <a:cubicBezTo>
                    <a:pt x="104" y="233"/>
                    <a:pt x="104" y="235"/>
                    <a:pt x="105" y="236"/>
                  </a:cubicBezTo>
                  <a:cubicBezTo>
                    <a:pt x="105" y="236"/>
                    <a:pt x="106" y="235"/>
                    <a:pt x="107" y="234"/>
                  </a:cubicBezTo>
                  <a:cubicBezTo>
                    <a:pt x="107" y="232"/>
                    <a:pt x="107" y="228"/>
                    <a:pt x="109" y="228"/>
                  </a:cubicBezTo>
                  <a:cubicBezTo>
                    <a:pt x="111" y="228"/>
                    <a:pt x="111" y="232"/>
                    <a:pt x="111" y="236"/>
                  </a:cubicBezTo>
                  <a:cubicBezTo>
                    <a:pt x="111" y="239"/>
                    <a:pt x="110" y="243"/>
                    <a:pt x="110" y="247"/>
                  </a:cubicBezTo>
                  <a:cubicBezTo>
                    <a:pt x="110" y="249"/>
                    <a:pt x="110" y="251"/>
                    <a:pt x="111" y="251"/>
                  </a:cubicBezTo>
                  <a:cubicBezTo>
                    <a:pt x="113" y="252"/>
                    <a:pt x="113" y="250"/>
                    <a:pt x="113" y="248"/>
                  </a:cubicBezTo>
                  <a:cubicBezTo>
                    <a:pt x="113" y="246"/>
                    <a:pt x="113" y="244"/>
                    <a:pt x="113" y="242"/>
                  </a:cubicBezTo>
                  <a:cubicBezTo>
                    <a:pt x="114" y="239"/>
                    <a:pt x="113" y="236"/>
                    <a:pt x="115" y="236"/>
                  </a:cubicBezTo>
                  <a:cubicBezTo>
                    <a:pt x="117" y="236"/>
                    <a:pt x="117" y="240"/>
                    <a:pt x="117" y="242"/>
                  </a:cubicBezTo>
                  <a:cubicBezTo>
                    <a:pt x="115" y="248"/>
                    <a:pt x="117" y="255"/>
                    <a:pt x="116" y="261"/>
                  </a:cubicBezTo>
                  <a:cubicBezTo>
                    <a:pt x="116" y="262"/>
                    <a:pt x="117" y="263"/>
                    <a:pt x="118" y="263"/>
                  </a:cubicBezTo>
                  <a:cubicBezTo>
                    <a:pt x="118" y="263"/>
                    <a:pt x="119" y="262"/>
                    <a:pt x="119" y="261"/>
                  </a:cubicBezTo>
                  <a:cubicBezTo>
                    <a:pt x="120" y="259"/>
                    <a:pt x="119" y="255"/>
                    <a:pt x="122" y="254"/>
                  </a:cubicBezTo>
                  <a:cubicBezTo>
                    <a:pt x="122" y="268"/>
                    <a:pt x="123" y="282"/>
                    <a:pt x="122" y="296"/>
                  </a:cubicBezTo>
                  <a:cubicBezTo>
                    <a:pt x="121" y="300"/>
                    <a:pt x="121" y="305"/>
                    <a:pt x="122" y="309"/>
                  </a:cubicBezTo>
                  <a:cubicBezTo>
                    <a:pt x="124" y="319"/>
                    <a:pt x="123" y="328"/>
                    <a:pt x="124" y="337"/>
                  </a:cubicBezTo>
                  <a:cubicBezTo>
                    <a:pt x="124" y="337"/>
                    <a:pt x="124" y="337"/>
                    <a:pt x="124" y="337"/>
                  </a:cubicBezTo>
                  <a:cubicBezTo>
                    <a:pt x="124" y="337"/>
                    <a:pt x="124" y="337"/>
                    <a:pt x="124" y="337"/>
                  </a:cubicBezTo>
                  <a:cubicBezTo>
                    <a:pt x="123" y="338"/>
                    <a:pt x="122" y="339"/>
                    <a:pt x="122" y="341"/>
                  </a:cubicBezTo>
                  <a:cubicBezTo>
                    <a:pt x="122" y="341"/>
                    <a:pt x="122" y="341"/>
                    <a:pt x="122" y="341"/>
                  </a:cubicBezTo>
                  <a:cubicBezTo>
                    <a:pt x="122" y="345"/>
                    <a:pt x="121" y="349"/>
                    <a:pt x="121" y="353"/>
                  </a:cubicBezTo>
                  <a:cubicBezTo>
                    <a:pt x="119" y="350"/>
                    <a:pt x="120" y="345"/>
                    <a:pt x="119" y="342"/>
                  </a:cubicBezTo>
                  <a:cubicBezTo>
                    <a:pt x="119" y="338"/>
                    <a:pt x="117" y="337"/>
                    <a:pt x="115" y="340"/>
                  </a:cubicBezTo>
                  <a:cubicBezTo>
                    <a:pt x="114" y="344"/>
                    <a:pt x="112" y="341"/>
                    <a:pt x="112" y="338"/>
                  </a:cubicBezTo>
                  <a:cubicBezTo>
                    <a:pt x="111" y="336"/>
                    <a:pt x="112" y="333"/>
                    <a:pt x="112" y="330"/>
                  </a:cubicBezTo>
                  <a:cubicBezTo>
                    <a:pt x="112" y="329"/>
                    <a:pt x="111" y="328"/>
                    <a:pt x="111" y="328"/>
                  </a:cubicBezTo>
                  <a:cubicBezTo>
                    <a:pt x="110" y="327"/>
                    <a:pt x="109" y="328"/>
                    <a:pt x="109" y="330"/>
                  </a:cubicBezTo>
                  <a:cubicBezTo>
                    <a:pt x="109" y="333"/>
                    <a:pt x="109" y="336"/>
                    <a:pt x="109" y="340"/>
                  </a:cubicBezTo>
                  <a:cubicBezTo>
                    <a:pt x="109" y="341"/>
                    <a:pt x="108" y="342"/>
                    <a:pt x="107" y="342"/>
                  </a:cubicBezTo>
                  <a:cubicBezTo>
                    <a:pt x="107" y="341"/>
                    <a:pt x="106" y="340"/>
                    <a:pt x="106" y="339"/>
                  </a:cubicBezTo>
                  <a:cubicBezTo>
                    <a:pt x="107" y="331"/>
                    <a:pt x="105" y="322"/>
                    <a:pt x="107" y="314"/>
                  </a:cubicBezTo>
                  <a:cubicBezTo>
                    <a:pt x="108" y="310"/>
                    <a:pt x="106" y="304"/>
                    <a:pt x="109" y="300"/>
                  </a:cubicBezTo>
                  <a:cubicBezTo>
                    <a:pt x="113" y="303"/>
                    <a:pt x="110" y="310"/>
                    <a:pt x="111" y="315"/>
                  </a:cubicBezTo>
                  <a:cubicBezTo>
                    <a:pt x="111" y="317"/>
                    <a:pt x="112" y="317"/>
                    <a:pt x="113" y="317"/>
                  </a:cubicBezTo>
                  <a:cubicBezTo>
                    <a:pt x="114" y="311"/>
                    <a:pt x="115" y="305"/>
                    <a:pt x="118" y="300"/>
                  </a:cubicBezTo>
                  <a:cubicBezTo>
                    <a:pt x="120" y="296"/>
                    <a:pt x="119" y="289"/>
                    <a:pt x="119" y="283"/>
                  </a:cubicBezTo>
                  <a:cubicBezTo>
                    <a:pt x="119" y="282"/>
                    <a:pt x="118" y="281"/>
                    <a:pt x="118" y="281"/>
                  </a:cubicBezTo>
                  <a:cubicBezTo>
                    <a:pt x="115" y="282"/>
                    <a:pt x="113" y="275"/>
                    <a:pt x="111" y="277"/>
                  </a:cubicBezTo>
                  <a:cubicBezTo>
                    <a:pt x="108" y="280"/>
                    <a:pt x="107" y="278"/>
                    <a:pt x="106" y="274"/>
                  </a:cubicBezTo>
                  <a:cubicBezTo>
                    <a:pt x="105" y="270"/>
                    <a:pt x="106" y="264"/>
                    <a:pt x="103" y="261"/>
                  </a:cubicBezTo>
                  <a:cubicBezTo>
                    <a:pt x="103" y="274"/>
                    <a:pt x="101" y="285"/>
                    <a:pt x="99" y="297"/>
                  </a:cubicBezTo>
                  <a:cubicBezTo>
                    <a:pt x="99" y="283"/>
                    <a:pt x="99" y="269"/>
                    <a:pt x="98" y="256"/>
                  </a:cubicBezTo>
                  <a:cubicBezTo>
                    <a:pt x="98" y="255"/>
                    <a:pt x="98" y="254"/>
                    <a:pt x="98" y="254"/>
                  </a:cubicBezTo>
                  <a:cubicBezTo>
                    <a:pt x="97" y="252"/>
                    <a:pt x="97" y="257"/>
                    <a:pt x="96" y="250"/>
                  </a:cubicBezTo>
                  <a:cubicBezTo>
                    <a:pt x="97" y="274"/>
                    <a:pt x="94" y="292"/>
                    <a:pt x="91" y="311"/>
                  </a:cubicBezTo>
                  <a:cubicBezTo>
                    <a:pt x="90" y="304"/>
                    <a:pt x="90" y="297"/>
                    <a:pt x="91" y="290"/>
                  </a:cubicBezTo>
                  <a:cubicBezTo>
                    <a:pt x="91" y="287"/>
                    <a:pt x="92" y="285"/>
                    <a:pt x="92" y="282"/>
                  </a:cubicBezTo>
                  <a:cubicBezTo>
                    <a:pt x="92" y="281"/>
                    <a:pt x="91" y="280"/>
                    <a:pt x="90" y="280"/>
                  </a:cubicBezTo>
                  <a:cubicBezTo>
                    <a:pt x="90" y="280"/>
                    <a:pt x="89" y="281"/>
                    <a:pt x="89" y="281"/>
                  </a:cubicBezTo>
                  <a:cubicBezTo>
                    <a:pt x="88" y="291"/>
                    <a:pt x="87" y="301"/>
                    <a:pt x="86" y="310"/>
                  </a:cubicBezTo>
                  <a:cubicBezTo>
                    <a:pt x="86" y="312"/>
                    <a:pt x="86" y="314"/>
                    <a:pt x="86" y="316"/>
                  </a:cubicBezTo>
                  <a:cubicBezTo>
                    <a:pt x="87" y="318"/>
                    <a:pt x="88" y="320"/>
                    <a:pt x="88" y="320"/>
                  </a:cubicBezTo>
                  <a:cubicBezTo>
                    <a:pt x="93" y="322"/>
                    <a:pt x="97" y="323"/>
                    <a:pt x="100" y="311"/>
                  </a:cubicBezTo>
                  <a:cubicBezTo>
                    <a:pt x="100" y="331"/>
                    <a:pt x="100" y="331"/>
                    <a:pt x="100" y="331"/>
                  </a:cubicBezTo>
                  <a:cubicBezTo>
                    <a:pt x="98" y="327"/>
                    <a:pt x="96" y="325"/>
                    <a:pt x="94" y="327"/>
                  </a:cubicBezTo>
                  <a:cubicBezTo>
                    <a:pt x="90" y="330"/>
                    <a:pt x="88" y="335"/>
                    <a:pt x="87" y="342"/>
                  </a:cubicBezTo>
                  <a:cubicBezTo>
                    <a:pt x="86" y="345"/>
                    <a:pt x="83" y="345"/>
                    <a:pt x="83" y="342"/>
                  </a:cubicBezTo>
                  <a:cubicBezTo>
                    <a:pt x="80" y="332"/>
                    <a:pt x="78" y="322"/>
                    <a:pt x="82" y="311"/>
                  </a:cubicBezTo>
                  <a:cubicBezTo>
                    <a:pt x="84" y="306"/>
                    <a:pt x="84" y="301"/>
                    <a:pt x="84" y="295"/>
                  </a:cubicBezTo>
                  <a:cubicBezTo>
                    <a:pt x="84" y="285"/>
                    <a:pt x="84" y="275"/>
                    <a:pt x="85" y="264"/>
                  </a:cubicBezTo>
                  <a:cubicBezTo>
                    <a:pt x="87" y="255"/>
                    <a:pt x="87" y="244"/>
                    <a:pt x="84" y="235"/>
                  </a:cubicBezTo>
                  <a:cubicBezTo>
                    <a:pt x="82" y="229"/>
                    <a:pt x="82" y="223"/>
                    <a:pt x="82" y="217"/>
                  </a:cubicBezTo>
                  <a:cubicBezTo>
                    <a:pt x="82" y="203"/>
                    <a:pt x="82" y="190"/>
                    <a:pt x="82" y="177"/>
                  </a:cubicBezTo>
                  <a:cubicBezTo>
                    <a:pt x="82" y="168"/>
                    <a:pt x="82" y="159"/>
                    <a:pt x="81" y="148"/>
                  </a:cubicBezTo>
                  <a:cubicBezTo>
                    <a:pt x="79" y="156"/>
                    <a:pt x="80" y="163"/>
                    <a:pt x="79" y="169"/>
                  </a:cubicBezTo>
                  <a:cubicBezTo>
                    <a:pt x="76" y="180"/>
                    <a:pt x="77" y="193"/>
                    <a:pt x="78" y="204"/>
                  </a:cubicBezTo>
                  <a:cubicBezTo>
                    <a:pt x="79" y="217"/>
                    <a:pt x="78" y="228"/>
                    <a:pt x="75" y="238"/>
                  </a:cubicBezTo>
                  <a:cubicBezTo>
                    <a:pt x="71" y="247"/>
                    <a:pt x="73" y="252"/>
                    <a:pt x="76" y="259"/>
                  </a:cubicBezTo>
                  <a:cubicBezTo>
                    <a:pt x="77" y="261"/>
                    <a:pt x="78" y="262"/>
                    <a:pt x="79" y="264"/>
                  </a:cubicBezTo>
                  <a:cubicBezTo>
                    <a:pt x="82" y="269"/>
                    <a:pt x="83" y="278"/>
                    <a:pt x="80" y="283"/>
                  </a:cubicBezTo>
                  <a:cubicBezTo>
                    <a:pt x="79" y="287"/>
                    <a:pt x="78" y="291"/>
                    <a:pt x="76" y="294"/>
                  </a:cubicBezTo>
                  <a:cubicBezTo>
                    <a:pt x="74" y="295"/>
                    <a:pt x="74" y="287"/>
                    <a:pt x="71" y="290"/>
                  </a:cubicBezTo>
                  <a:cubicBezTo>
                    <a:pt x="71" y="301"/>
                    <a:pt x="71" y="312"/>
                    <a:pt x="71" y="324"/>
                  </a:cubicBezTo>
                  <a:cubicBezTo>
                    <a:pt x="71" y="324"/>
                    <a:pt x="70" y="324"/>
                    <a:pt x="70" y="325"/>
                  </a:cubicBezTo>
                  <a:cubicBezTo>
                    <a:pt x="68" y="323"/>
                    <a:pt x="70" y="318"/>
                    <a:pt x="67" y="317"/>
                  </a:cubicBezTo>
                  <a:cubicBezTo>
                    <a:pt x="67" y="324"/>
                    <a:pt x="65" y="328"/>
                    <a:pt x="63" y="334"/>
                  </a:cubicBezTo>
                  <a:cubicBezTo>
                    <a:pt x="63" y="336"/>
                    <a:pt x="63" y="339"/>
                    <a:pt x="63" y="341"/>
                  </a:cubicBezTo>
                  <a:cubicBezTo>
                    <a:pt x="64" y="341"/>
                    <a:pt x="65" y="341"/>
                    <a:pt x="66" y="340"/>
                  </a:cubicBezTo>
                  <a:cubicBezTo>
                    <a:pt x="67" y="340"/>
                    <a:pt x="68" y="339"/>
                    <a:pt x="69" y="342"/>
                  </a:cubicBezTo>
                  <a:cubicBezTo>
                    <a:pt x="69" y="346"/>
                    <a:pt x="70" y="350"/>
                    <a:pt x="70" y="353"/>
                  </a:cubicBezTo>
                  <a:cubicBezTo>
                    <a:pt x="69" y="361"/>
                    <a:pt x="69" y="369"/>
                    <a:pt x="69" y="377"/>
                  </a:cubicBezTo>
                  <a:cubicBezTo>
                    <a:pt x="69" y="401"/>
                    <a:pt x="69" y="401"/>
                    <a:pt x="69" y="401"/>
                  </a:cubicBezTo>
                  <a:cubicBezTo>
                    <a:pt x="66" y="413"/>
                    <a:pt x="66" y="420"/>
                    <a:pt x="69" y="432"/>
                  </a:cubicBezTo>
                  <a:cubicBezTo>
                    <a:pt x="69" y="432"/>
                    <a:pt x="69" y="432"/>
                    <a:pt x="69" y="432"/>
                  </a:cubicBezTo>
                  <a:cubicBezTo>
                    <a:pt x="69" y="434"/>
                    <a:pt x="69" y="435"/>
                    <a:pt x="69" y="436"/>
                  </a:cubicBezTo>
                  <a:cubicBezTo>
                    <a:pt x="69" y="436"/>
                    <a:pt x="69" y="436"/>
                    <a:pt x="69" y="436"/>
                  </a:cubicBezTo>
                  <a:cubicBezTo>
                    <a:pt x="68" y="439"/>
                    <a:pt x="67" y="441"/>
                    <a:pt x="67" y="443"/>
                  </a:cubicBezTo>
                  <a:cubicBezTo>
                    <a:pt x="66" y="445"/>
                    <a:pt x="65" y="445"/>
                    <a:pt x="65" y="443"/>
                  </a:cubicBezTo>
                  <a:cubicBezTo>
                    <a:pt x="64" y="433"/>
                    <a:pt x="61" y="439"/>
                    <a:pt x="58" y="440"/>
                  </a:cubicBezTo>
                  <a:cubicBezTo>
                    <a:pt x="58" y="431"/>
                    <a:pt x="58" y="422"/>
                    <a:pt x="58" y="413"/>
                  </a:cubicBezTo>
                  <a:cubicBezTo>
                    <a:pt x="58" y="413"/>
                    <a:pt x="58" y="413"/>
                    <a:pt x="58" y="413"/>
                  </a:cubicBezTo>
                  <a:cubicBezTo>
                    <a:pt x="59" y="406"/>
                    <a:pt x="61" y="400"/>
                    <a:pt x="60" y="392"/>
                  </a:cubicBezTo>
                  <a:cubicBezTo>
                    <a:pt x="60" y="392"/>
                    <a:pt x="60" y="392"/>
                    <a:pt x="60" y="392"/>
                  </a:cubicBezTo>
                  <a:cubicBezTo>
                    <a:pt x="64" y="397"/>
                    <a:pt x="62" y="404"/>
                    <a:pt x="63" y="410"/>
                  </a:cubicBezTo>
                  <a:cubicBezTo>
                    <a:pt x="63" y="416"/>
                    <a:pt x="62" y="423"/>
                    <a:pt x="65" y="432"/>
                  </a:cubicBezTo>
                  <a:cubicBezTo>
                    <a:pt x="65" y="422"/>
                    <a:pt x="65" y="416"/>
                    <a:pt x="65" y="410"/>
                  </a:cubicBezTo>
                  <a:cubicBezTo>
                    <a:pt x="65" y="405"/>
                    <a:pt x="65" y="400"/>
                    <a:pt x="66" y="395"/>
                  </a:cubicBezTo>
                  <a:cubicBezTo>
                    <a:pt x="68" y="382"/>
                    <a:pt x="67" y="369"/>
                    <a:pt x="67" y="355"/>
                  </a:cubicBezTo>
                  <a:cubicBezTo>
                    <a:pt x="67" y="354"/>
                    <a:pt x="66" y="352"/>
                    <a:pt x="65" y="351"/>
                  </a:cubicBezTo>
                  <a:cubicBezTo>
                    <a:pt x="64" y="350"/>
                    <a:pt x="63" y="353"/>
                    <a:pt x="63" y="355"/>
                  </a:cubicBezTo>
                  <a:cubicBezTo>
                    <a:pt x="64" y="363"/>
                    <a:pt x="62" y="369"/>
                    <a:pt x="58" y="373"/>
                  </a:cubicBezTo>
                  <a:cubicBezTo>
                    <a:pt x="57" y="372"/>
                    <a:pt x="56" y="363"/>
                    <a:pt x="53" y="369"/>
                  </a:cubicBezTo>
                  <a:cubicBezTo>
                    <a:pt x="52" y="371"/>
                    <a:pt x="51" y="370"/>
                    <a:pt x="50" y="368"/>
                  </a:cubicBezTo>
                  <a:cubicBezTo>
                    <a:pt x="50" y="361"/>
                    <a:pt x="50" y="355"/>
                    <a:pt x="51" y="348"/>
                  </a:cubicBezTo>
                  <a:cubicBezTo>
                    <a:pt x="53" y="340"/>
                    <a:pt x="52" y="332"/>
                    <a:pt x="52" y="323"/>
                  </a:cubicBezTo>
                  <a:cubicBezTo>
                    <a:pt x="52" y="320"/>
                    <a:pt x="51" y="320"/>
                    <a:pt x="50" y="321"/>
                  </a:cubicBezTo>
                  <a:cubicBezTo>
                    <a:pt x="50" y="322"/>
                    <a:pt x="50" y="325"/>
                    <a:pt x="48" y="324"/>
                  </a:cubicBezTo>
                  <a:cubicBezTo>
                    <a:pt x="48" y="318"/>
                    <a:pt x="48" y="312"/>
                    <a:pt x="49" y="306"/>
                  </a:cubicBezTo>
                  <a:cubicBezTo>
                    <a:pt x="50" y="299"/>
                    <a:pt x="50" y="292"/>
                    <a:pt x="51" y="285"/>
                  </a:cubicBezTo>
                  <a:cubicBezTo>
                    <a:pt x="51" y="282"/>
                    <a:pt x="52" y="280"/>
                    <a:pt x="53" y="280"/>
                  </a:cubicBezTo>
                  <a:cubicBezTo>
                    <a:pt x="56" y="279"/>
                    <a:pt x="57" y="277"/>
                    <a:pt x="56" y="273"/>
                  </a:cubicBezTo>
                  <a:cubicBezTo>
                    <a:pt x="54" y="254"/>
                    <a:pt x="51" y="235"/>
                    <a:pt x="52" y="215"/>
                  </a:cubicBezTo>
                  <a:cubicBezTo>
                    <a:pt x="52" y="214"/>
                    <a:pt x="51" y="213"/>
                    <a:pt x="51" y="213"/>
                  </a:cubicBezTo>
                  <a:cubicBezTo>
                    <a:pt x="50" y="213"/>
                    <a:pt x="49" y="214"/>
                    <a:pt x="49" y="215"/>
                  </a:cubicBezTo>
                  <a:cubicBezTo>
                    <a:pt x="49" y="219"/>
                    <a:pt x="49" y="224"/>
                    <a:pt x="49" y="228"/>
                  </a:cubicBezTo>
                  <a:cubicBezTo>
                    <a:pt x="49" y="231"/>
                    <a:pt x="49" y="234"/>
                    <a:pt x="48" y="236"/>
                  </a:cubicBezTo>
                  <a:cubicBezTo>
                    <a:pt x="48" y="238"/>
                    <a:pt x="48" y="242"/>
                    <a:pt x="46" y="241"/>
                  </a:cubicBezTo>
                  <a:cubicBezTo>
                    <a:pt x="46" y="233"/>
                    <a:pt x="46" y="225"/>
                    <a:pt x="45" y="216"/>
                  </a:cubicBezTo>
                  <a:cubicBezTo>
                    <a:pt x="43" y="221"/>
                    <a:pt x="44" y="226"/>
                    <a:pt x="44" y="229"/>
                  </a:cubicBezTo>
                  <a:cubicBezTo>
                    <a:pt x="41" y="240"/>
                    <a:pt x="41" y="251"/>
                    <a:pt x="41" y="262"/>
                  </a:cubicBezTo>
                  <a:cubicBezTo>
                    <a:pt x="42" y="267"/>
                    <a:pt x="41" y="271"/>
                    <a:pt x="40" y="275"/>
                  </a:cubicBezTo>
                  <a:cubicBezTo>
                    <a:pt x="39" y="280"/>
                    <a:pt x="41" y="284"/>
                    <a:pt x="43" y="286"/>
                  </a:cubicBezTo>
                  <a:cubicBezTo>
                    <a:pt x="45" y="283"/>
                    <a:pt x="43" y="277"/>
                    <a:pt x="46" y="273"/>
                  </a:cubicBezTo>
                  <a:cubicBezTo>
                    <a:pt x="46" y="281"/>
                    <a:pt x="46" y="289"/>
                    <a:pt x="45" y="297"/>
                  </a:cubicBezTo>
                  <a:cubicBezTo>
                    <a:pt x="45" y="298"/>
                    <a:pt x="44" y="300"/>
                    <a:pt x="44" y="301"/>
                  </a:cubicBezTo>
                  <a:cubicBezTo>
                    <a:pt x="44" y="301"/>
                    <a:pt x="44" y="301"/>
                    <a:pt x="44" y="301"/>
                  </a:cubicBezTo>
                  <a:cubicBezTo>
                    <a:pt x="43" y="303"/>
                    <a:pt x="43" y="304"/>
                    <a:pt x="43" y="306"/>
                  </a:cubicBezTo>
                  <a:cubicBezTo>
                    <a:pt x="43" y="304"/>
                    <a:pt x="43" y="303"/>
                    <a:pt x="44" y="301"/>
                  </a:cubicBezTo>
                  <a:cubicBezTo>
                    <a:pt x="43" y="299"/>
                    <a:pt x="41" y="297"/>
                    <a:pt x="40" y="299"/>
                  </a:cubicBezTo>
                  <a:cubicBezTo>
                    <a:pt x="35" y="310"/>
                    <a:pt x="38" y="331"/>
                    <a:pt x="42" y="336"/>
                  </a:cubicBezTo>
                  <a:cubicBezTo>
                    <a:pt x="45" y="340"/>
                    <a:pt x="46" y="345"/>
                    <a:pt x="46" y="352"/>
                  </a:cubicBezTo>
                  <a:cubicBezTo>
                    <a:pt x="42" y="347"/>
                    <a:pt x="40" y="353"/>
                    <a:pt x="36" y="353"/>
                  </a:cubicBezTo>
                  <a:cubicBezTo>
                    <a:pt x="37" y="358"/>
                    <a:pt x="39" y="361"/>
                    <a:pt x="39" y="365"/>
                  </a:cubicBezTo>
                  <a:cubicBezTo>
                    <a:pt x="40" y="370"/>
                    <a:pt x="39" y="373"/>
                    <a:pt x="35" y="377"/>
                  </a:cubicBezTo>
                  <a:cubicBezTo>
                    <a:pt x="33" y="377"/>
                    <a:pt x="31" y="379"/>
                    <a:pt x="31" y="383"/>
                  </a:cubicBezTo>
                  <a:cubicBezTo>
                    <a:pt x="31" y="390"/>
                    <a:pt x="30" y="394"/>
                    <a:pt x="27" y="397"/>
                  </a:cubicBezTo>
                  <a:cubicBezTo>
                    <a:pt x="25" y="395"/>
                    <a:pt x="23" y="393"/>
                    <a:pt x="22" y="395"/>
                  </a:cubicBezTo>
                  <a:cubicBezTo>
                    <a:pt x="19" y="399"/>
                    <a:pt x="16" y="397"/>
                    <a:pt x="13" y="398"/>
                  </a:cubicBezTo>
                  <a:cubicBezTo>
                    <a:pt x="11" y="398"/>
                    <a:pt x="10" y="397"/>
                    <a:pt x="10" y="394"/>
                  </a:cubicBezTo>
                  <a:cubicBezTo>
                    <a:pt x="10" y="392"/>
                    <a:pt x="9" y="390"/>
                    <a:pt x="8" y="392"/>
                  </a:cubicBezTo>
                  <a:cubicBezTo>
                    <a:pt x="7" y="392"/>
                    <a:pt x="7" y="394"/>
                    <a:pt x="7" y="395"/>
                  </a:cubicBezTo>
                  <a:cubicBezTo>
                    <a:pt x="7" y="399"/>
                    <a:pt x="7" y="402"/>
                    <a:pt x="7" y="406"/>
                  </a:cubicBezTo>
                  <a:cubicBezTo>
                    <a:pt x="7" y="407"/>
                    <a:pt x="8" y="410"/>
                    <a:pt x="9" y="410"/>
                  </a:cubicBezTo>
                  <a:cubicBezTo>
                    <a:pt x="10" y="411"/>
                    <a:pt x="12" y="411"/>
                    <a:pt x="11" y="416"/>
                  </a:cubicBezTo>
                  <a:cubicBezTo>
                    <a:pt x="9" y="428"/>
                    <a:pt x="9" y="440"/>
                    <a:pt x="7" y="451"/>
                  </a:cubicBezTo>
                  <a:cubicBezTo>
                    <a:pt x="6" y="460"/>
                    <a:pt x="9" y="468"/>
                    <a:pt x="7" y="476"/>
                  </a:cubicBezTo>
                  <a:cubicBezTo>
                    <a:pt x="5" y="482"/>
                    <a:pt x="6" y="489"/>
                    <a:pt x="6" y="496"/>
                  </a:cubicBezTo>
                  <a:cubicBezTo>
                    <a:pt x="6" y="496"/>
                    <a:pt x="6" y="496"/>
                    <a:pt x="6" y="496"/>
                  </a:cubicBezTo>
                  <a:cubicBezTo>
                    <a:pt x="6" y="498"/>
                    <a:pt x="6" y="500"/>
                    <a:pt x="6" y="502"/>
                  </a:cubicBezTo>
                  <a:cubicBezTo>
                    <a:pt x="6" y="513"/>
                    <a:pt x="6" y="513"/>
                    <a:pt x="0" y="525"/>
                  </a:cubicBezTo>
                  <a:cubicBezTo>
                    <a:pt x="0" y="526"/>
                    <a:pt x="0" y="526"/>
                    <a:pt x="0" y="527"/>
                  </a:cubicBezTo>
                  <a:cubicBezTo>
                    <a:pt x="0" y="529"/>
                    <a:pt x="0" y="531"/>
                    <a:pt x="0" y="532"/>
                  </a:cubicBezTo>
                  <a:cubicBezTo>
                    <a:pt x="0" y="533"/>
                    <a:pt x="1" y="533"/>
                    <a:pt x="2" y="532"/>
                  </a:cubicBezTo>
                  <a:cubicBezTo>
                    <a:pt x="3" y="532"/>
                    <a:pt x="4" y="530"/>
                    <a:pt x="5" y="531"/>
                  </a:cubicBezTo>
                  <a:cubicBezTo>
                    <a:pt x="6" y="537"/>
                    <a:pt x="5" y="544"/>
                    <a:pt x="8" y="550"/>
                  </a:cubicBezTo>
                  <a:cubicBezTo>
                    <a:pt x="10" y="556"/>
                    <a:pt x="7" y="562"/>
                    <a:pt x="8" y="569"/>
                  </a:cubicBezTo>
                  <a:cubicBezTo>
                    <a:pt x="8" y="575"/>
                    <a:pt x="8" y="582"/>
                    <a:pt x="8" y="589"/>
                  </a:cubicBezTo>
                  <a:cubicBezTo>
                    <a:pt x="8" y="593"/>
                    <a:pt x="8" y="597"/>
                    <a:pt x="8" y="601"/>
                  </a:cubicBezTo>
                  <a:cubicBezTo>
                    <a:pt x="8" y="603"/>
                    <a:pt x="8" y="606"/>
                    <a:pt x="8" y="608"/>
                  </a:cubicBezTo>
                  <a:cubicBezTo>
                    <a:pt x="7" y="612"/>
                    <a:pt x="5" y="615"/>
                    <a:pt x="5" y="619"/>
                  </a:cubicBezTo>
                  <a:cubicBezTo>
                    <a:pt x="4" y="624"/>
                    <a:pt x="8" y="623"/>
                    <a:pt x="9" y="626"/>
                  </a:cubicBezTo>
                  <a:cubicBezTo>
                    <a:pt x="9" y="627"/>
                    <a:pt x="10" y="629"/>
                    <a:pt x="10" y="630"/>
                  </a:cubicBezTo>
                  <a:cubicBezTo>
                    <a:pt x="10" y="635"/>
                    <a:pt x="11" y="641"/>
                    <a:pt x="9" y="645"/>
                  </a:cubicBezTo>
                  <a:cubicBezTo>
                    <a:pt x="6" y="651"/>
                    <a:pt x="5" y="658"/>
                    <a:pt x="6" y="665"/>
                  </a:cubicBezTo>
                  <a:cubicBezTo>
                    <a:pt x="7" y="668"/>
                    <a:pt x="6" y="669"/>
                    <a:pt x="5" y="671"/>
                  </a:cubicBezTo>
                  <a:cubicBezTo>
                    <a:pt x="2" y="675"/>
                    <a:pt x="2" y="677"/>
                    <a:pt x="5" y="678"/>
                  </a:cubicBezTo>
                  <a:cubicBezTo>
                    <a:pt x="7" y="680"/>
                    <a:pt x="8" y="680"/>
                    <a:pt x="9" y="685"/>
                  </a:cubicBezTo>
                  <a:cubicBezTo>
                    <a:pt x="10" y="692"/>
                    <a:pt x="10" y="699"/>
                    <a:pt x="13" y="705"/>
                  </a:cubicBezTo>
                  <a:cubicBezTo>
                    <a:pt x="14" y="707"/>
                    <a:pt x="12" y="709"/>
                    <a:pt x="11" y="709"/>
                  </a:cubicBezTo>
                  <a:cubicBezTo>
                    <a:pt x="10" y="709"/>
                    <a:pt x="9" y="709"/>
                    <a:pt x="8" y="710"/>
                  </a:cubicBezTo>
                  <a:cubicBezTo>
                    <a:pt x="7" y="711"/>
                    <a:pt x="7" y="712"/>
                    <a:pt x="7" y="713"/>
                  </a:cubicBezTo>
                  <a:cubicBezTo>
                    <a:pt x="6" y="715"/>
                    <a:pt x="7" y="717"/>
                    <a:pt x="8" y="717"/>
                  </a:cubicBezTo>
                  <a:cubicBezTo>
                    <a:pt x="11" y="717"/>
                    <a:pt x="13" y="715"/>
                    <a:pt x="13" y="723"/>
                  </a:cubicBezTo>
                  <a:cubicBezTo>
                    <a:pt x="13" y="726"/>
                    <a:pt x="13" y="729"/>
                    <a:pt x="15" y="729"/>
                  </a:cubicBezTo>
                  <a:cubicBezTo>
                    <a:pt x="16" y="729"/>
                    <a:pt x="17" y="727"/>
                    <a:pt x="18" y="724"/>
                  </a:cubicBezTo>
                  <a:cubicBezTo>
                    <a:pt x="19" y="722"/>
                    <a:pt x="17" y="717"/>
                    <a:pt x="20" y="714"/>
                  </a:cubicBezTo>
                  <a:cubicBezTo>
                    <a:pt x="20" y="721"/>
                    <a:pt x="21" y="727"/>
                    <a:pt x="22" y="732"/>
                  </a:cubicBezTo>
                  <a:cubicBezTo>
                    <a:pt x="23" y="737"/>
                    <a:pt x="24" y="735"/>
                    <a:pt x="26" y="733"/>
                  </a:cubicBezTo>
                  <a:cubicBezTo>
                    <a:pt x="27" y="733"/>
                    <a:pt x="28" y="734"/>
                    <a:pt x="29" y="735"/>
                  </a:cubicBezTo>
                  <a:cubicBezTo>
                    <a:pt x="31" y="740"/>
                    <a:pt x="30" y="746"/>
                    <a:pt x="27" y="750"/>
                  </a:cubicBezTo>
                  <a:cubicBezTo>
                    <a:pt x="25" y="754"/>
                    <a:pt x="25" y="756"/>
                    <a:pt x="28" y="759"/>
                  </a:cubicBezTo>
                  <a:cubicBezTo>
                    <a:pt x="30" y="761"/>
                    <a:pt x="31" y="765"/>
                    <a:pt x="31" y="770"/>
                  </a:cubicBezTo>
                  <a:cubicBezTo>
                    <a:pt x="31" y="774"/>
                    <a:pt x="31" y="778"/>
                    <a:pt x="32" y="782"/>
                  </a:cubicBezTo>
                  <a:cubicBezTo>
                    <a:pt x="33" y="789"/>
                    <a:pt x="35" y="794"/>
                    <a:pt x="39" y="794"/>
                  </a:cubicBezTo>
                  <a:cubicBezTo>
                    <a:pt x="41" y="794"/>
                    <a:pt x="44" y="796"/>
                    <a:pt x="46" y="799"/>
                  </a:cubicBezTo>
                  <a:cubicBezTo>
                    <a:pt x="46" y="799"/>
                    <a:pt x="47" y="801"/>
                    <a:pt x="47" y="802"/>
                  </a:cubicBezTo>
                  <a:cubicBezTo>
                    <a:pt x="47" y="803"/>
                    <a:pt x="46" y="804"/>
                    <a:pt x="46" y="805"/>
                  </a:cubicBezTo>
                  <a:cubicBezTo>
                    <a:pt x="44" y="806"/>
                    <a:pt x="42" y="807"/>
                    <a:pt x="41" y="808"/>
                  </a:cubicBezTo>
                  <a:cubicBezTo>
                    <a:pt x="39" y="810"/>
                    <a:pt x="36" y="805"/>
                    <a:pt x="35" y="810"/>
                  </a:cubicBezTo>
                  <a:cubicBezTo>
                    <a:pt x="35" y="815"/>
                    <a:pt x="35" y="821"/>
                    <a:pt x="35" y="826"/>
                  </a:cubicBezTo>
                  <a:cubicBezTo>
                    <a:pt x="35" y="831"/>
                    <a:pt x="35" y="836"/>
                    <a:pt x="36" y="840"/>
                  </a:cubicBezTo>
                  <a:cubicBezTo>
                    <a:pt x="37" y="848"/>
                    <a:pt x="32" y="847"/>
                    <a:pt x="31" y="851"/>
                  </a:cubicBezTo>
                  <a:cubicBezTo>
                    <a:pt x="31" y="857"/>
                    <a:pt x="31" y="862"/>
                    <a:pt x="32" y="867"/>
                  </a:cubicBezTo>
                  <a:cubicBezTo>
                    <a:pt x="33" y="870"/>
                    <a:pt x="33" y="874"/>
                    <a:pt x="32" y="877"/>
                  </a:cubicBezTo>
                  <a:cubicBezTo>
                    <a:pt x="28" y="888"/>
                    <a:pt x="34" y="894"/>
                    <a:pt x="35" y="903"/>
                  </a:cubicBezTo>
                  <a:cubicBezTo>
                    <a:pt x="36" y="905"/>
                    <a:pt x="39" y="905"/>
                    <a:pt x="41" y="906"/>
                  </a:cubicBezTo>
                  <a:cubicBezTo>
                    <a:pt x="43" y="907"/>
                    <a:pt x="43" y="910"/>
                    <a:pt x="41" y="912"/>
                  </a:cubicBezTo>
                  <a:cubicBezTo>
                    <a:pt x="40" y="913"/>
                    <a:pt x="39" y="915"/>
                    <a:pt x="39" y="915"/>
                  </a:cubicBezTo>
                  <a:cubicBezTo>
                    <a:pt x="34" y="914"/>
                    <a:pt x="35" y="919"/>
                    <a:pt x="36" y="924"/>
                  </a:cubicBezTo>
                  <a:cubicBezTo>
                    <a:pt x="36" y="928"/>
                    <a:pt x="37" y="931"/>
                    <a:pt x="39" y="933"/>
                  </a:cubicBezTo>
                  <a:cubicBezTo>
                    <a:pt x="42" y="935"/>
                    <a:pt x="41" y="940"/>
                    <a:pt x="41" y="945"/>
                  </a:cubicBezTo>
                  <a:cubicBezTo>
                    <a:pt x="37" y="950"/>
                    <a:pt x="36" y="953"/>
                    <a:pt x="40" y="958"/>
                  </a:cubicBezTo>
                  <a:cubicBezTo>
                    <a:pt x="41" y="959"/>
                    <a:pt x="43" y="960"/>
                    <a:pt x="44" y="961"/>
                  </a:cubicBezTo>
                  <a:cubicBezTo>
                    <a:pt x="44" y="961"/>
                    <a:pt x="44" y="961"/>
                    <a:pt x="44" y="961"/>
                  </a:cubicBezTo>
                  <a:cubicBezTo>
                    <a:pt x="43" y="962"/>
                    <a:pt x="42" y="964"/>
                    <a:pt x="41" y="965"/>
                  </a:cubicBezTo>
                  <a:cubicBezTo>
                    <a:pt x="39" y="970"/>
                    <a:pt x="38" y="980"/>
                    <a:pt x="41" y="986"/>
                  </a:cubicBezTo>
                  <a:cubicBezTo>
                    <a:pt x="46" y="983"/>
                    <a:pt x="43" y="988"/>
                    <a:pt x="42" y="992"/>
                  </a:cubicBezTo>
                  <a:cubicBezTo>
                    <a:pt x="42" y="994"/>
                    <a:pt x="41" y="996"/>
                    <a:pt x="41" y="997"/>
                  </a:cubicBezTo>
                  <a:cubicBezTo>
                    <a:pt x="42" y="1005"/>
                    <a:pt x="41" y="1013"/>
                    <a:pt x="42" y="1020"/>
                  </a:cubicBezTo>
                  <a:cubicBezTo>
                    <a:pt x="42" y="1024"/>
                    <a:pt x="44" y="1025"/>
                    <a:pt x="46" y="1025"/>
                  </a:cubicBezTo>
                  <a:cubicBezTo>
                    <a:pt x="46" y="1027"/>
                    <a:pt x="47" y="1028"/>
                    <a:pt x="47" y="1030"/>
                  </a:cubicBezTo>
                  <a:cubicBezTo>
                    <a:pt x="48" y="1033"/>
                    <a:pt x="48" y="1037"/>
                    <a:pt x="51" y="1035"/>
                  </a:cubicBezTo>
                  <a:cubicBezTo>
                    <a:pt x="52" y="1034"/>
                    <a:pt x="53" y="1031"/>
                    <a:pt x="53" y="1030"/>
                  </a:cubicBezTo>
                  <a:cubicBezTo>
                    <a:pt x="52" y="1021"/>
                    <a:pt x="56" y="1012"/>
                    <a:pt x="51" y="1005"/>
                  </a:cubicBezTo>
                  <a:cubicBezTo>
                    <a:pt x="50" y="1002"/>
                    <a:pt x="50" y="999"/>
                    <a:pt x="52" y="997"/>
                  </a:cubicBezTo>
                  <a:cubicBezTo>
                    <a:pt x="51" y="992"/>
                    <a:pt x="50" y="988"/>
                    <a:pt x="52" y="983"/>
                  </a:cubicBezTo>
                  <a:cubicBezTo>
                    <a:pt x="53" y="979"/>
                    <a:pt x="54" y="974"/>
                    <a:pt x="54" y="969"/>
                  </a:cubicBezTo>
                  <a:cubicBezTo>
                    <a:pt x="54" y="969"/>
                    <a:pt x="53" y="969"/>
                    <a:pt x="53" y="970"/>
                  </a:cubicBezTo>
                  <a:cubicBezTo>
                    <a:pt x="53" y="970"/>
                    <a:pt x="52" y="971"/>
                    <a:pt x="51" y="970"/>
                  </a:cubicBezTo>
                  <a:cubicBezTo>
                    <a:pt x="52" y="970"/>
                    <a:pt x="53" y="969"/>
                    <a:pt x="54" y="969"/>
                  </a:cubicBezTo>
                  <a:cubicBezTo>
                    <a:pt x="54" y="969"/>
                    <a:pt x="54" y="969"/>
                    <a:pt x="54" y="969"/>
                  </a:cubicBezTo>
                  <a:cubicBezTo>
                    <a:pt x="55" y="968"/>
                    <a:pt x="56" y="966"/>
                    <a:pt x="56" y="965"/>
                  </a:cubicBezTo>
                  <a:cubicBezTo>
                    <a:pt x="57" y="962"/>
                    <a:pt x="56" y="959"/>
                    <a:pt x="58" y="958"/>
                  </a:cubicBezTo>
                  <a:cubicBezTo>
                    <a:pt x="58" y="962"/>
                    <a:pt x="58" y="967"/>
                    <a:pt x="61" y="969"/>
                  </a:cubicBezTo>
                  <a:cubicBezTo>
                    <a:pt x="61" y="969"/>
                    <a:pt x="61" y="969"/>
                    <a:pt x="61" y="969"/>
                  </a:cubicBezTo>
                  <a:cubicBezTo>
                    <a:pt x="62" y="969"/>
                    <a:pt x="64" y="965"/>
                    <a:pt x="65" y="969"/>
                  </a:cubicBezTo>
                  <a:cubicBezTo>
                    <a:pt x="65" y="970"/>
                    <a:pt x="65" y="972"/>
                    <a:pt x="65" y="973"/>
                  </a:cubicBezTo>
                  <a:cubicBezTo>
                    <a:pt x="65" y="980"/>
                    <a:pt x="65" y="987"/>
                    <a:pt x="60" y="989"/>
                  </a:cubicBezTo>
                  <a:cubicBezTo>
                    <a:pt x="57" y="990"/>
                    <a:pt x="56" y="996"/>
                    <a:pt x="56" y="1002"/>
                  </a:cubicBezTo>
                  <a:cubicBezTo>
                    <a:pt x="56" y="1012"/>
                    <a:pt x="57" y="1021"/>
                    <a:pt x="60" y="1030"/>
                  </a:cubicBezTo>
                  <a:cubicBezTo>
                    <a:pt x="62" y="1034"/>
                    <a:pt x="62" y="1039"/>
                    <a:pt x="62" y="1044"/>
                  </a:cubicBezTo>
                  <a:cubicBezTo>
                    <a:pt x="62" y="1050"/>
                    <a:pt x="62" y="1055"/>
                    <a:pt x="62" y="1060"/>
                  </a:cubicBezTo>
                  <a:cubicBezTo>
                    <a:pt x="62" y="1060"/>
                    <a:pt x="62" y="1060"/>
                    <a:pt x="62" y="1060"/>
                  </a:cubicBezTo>
                  <a:cubicBezTo>
                    <a:pt x="60" y="1057"/>
                    <a:pt x="58" y="1058"/>
                    <a:pt x="56" y="1060"/>
                  </a:cubicBezTo>
                  <a:cubicBezTo>
                    <a:pt x="56" y="1050"/>
                    <a:pt x="56" y="1050"/>
                    <a:pt x="51" y="1051"/>
                  </a:cubicBezTo>
                  <a:cubicBezTo>
                    <a:pt x="46" y="1052"/>
                    <a:pt x="46" y="1052"/>
                    <a:pt x="47" y="1063"/>
                  </a:cubicBezTo>
                  <a:cubicBezTo>
                    <a:pt x="48" y="1066"/>
                    <a:pt x="48" y="1069"/>
                    <a:pt x="48" y="1072"/>
                  </a:cubicBezTo>
                  <a:cubicBezTo>
                    <a:pt x="44" y="1070"/>
                    <a:pt x="44" y="1070"/>
                    <a:pt x="44" y="1077"/>
                  </a:cubicBezTo>
                  <a:cubicBezTo>
                    <a:pt x="44" y="1078"/>
                    <a:pt x="44" y="1079"/>
                    <a:pt x="44" y="1081"/>
                  </a:cubicBezTo>
                  <a:cubicBezTo>
                    <a:pt x="44" y="1091"/>
                    <a:pt x="44" y="1101"/>
                    <a:pt x="45" y="1112"/>
                  </a:cubicBezTo>
                  <a:cubicBezTo>
                    <a:pt x="46" y="1125"/>
                    <a:pt x="49" y="1137"/>
                    <a:pt x="48" y="1151"/>
                  </a:cubicBezTo>
                  <a:cubicBezTo>
                    <a:pt x="47" y="1158"/>
                    <a:pt x="46" y="1166"/>
                    <a:pt x="52" y="1167"/>
                  </a:cubicBezTo>
                  <a:cubicBezTo>
                    <a:pt x="52" y="1167"/>
                    <a:pt x="52" y="1168"/>
                    <a:pt x="52" y="1168"/>
                  </a:cubicBezTo>
                  <a:cubicBezTo>
                    <a:pt x="55" y="1178"/>
                    <a:pt x="55" y="1187"/>
                    <a:pt x="53" y="1197"/>
                  </a:cubicBezTo>
                  <a:cubicBezTo>
                    <a:pt x="53" y="1197"/>
                    <a:pt x="52" y="1198"/>
                    <a:pt x="52" y="1198"/>
                  </a:cubicBezTo>
                  <a:cubicBezTo>
                    <a:pt x="52" y="1198"/>
                    <a:pt x="51" y="1197"/>
                    <a:pt x="51" y="1197"/>
                  </a:cubicBezTo>
                  <a:cubicBezTo>
                    <a:pt x="50" y="1195"/>
                    <a:pt x="50" y="1192"/>
                    <a:pt x="51" y="1190"/>
                  </a:cubicBezTo>
                  <a:cubicBezTo>
                    <a:pt x="52" y="1184"/>
                    <a:pt x="51" y="1179"/>
                    <a:pt x="48" y="1173"/>
                  </a:cubicBezTo>
                  <a:cubicBezTo>
                    <a:pt x="48" y="1185"/>
                    <a:pt x="49" y="1196"/>
                    <a:pt x="46" y="1204"/>
                  </a:cubicBezTo>
                  <a:cubicBezTo>
                    <a:pt x="45" y="1205"/>
                    <a:pt x="46" y="1207"/>
                    <a:pt x="46" y="1208"/>
                  </a:cubicBezTo>
                  <a:cubicBezTo>
                    <a:pt x="49" y="1216"/>
                    <a:pt x="49" y="1223"/>
                    <a:pt x="46" y="1231"/>
                  </a:cubicBezTo>
                  <a:cubicBezTo>
                    <a:pt x="45" y="1232"/>
                    <a:pt x="45" y="1234"/>
                    <a:pt x="46" y="1234"/>
                  </a:cubicBezTo>
                  <a:cubicBezTo>
                    <a:pt x="49" y="1239"/>
                    <a:pt x="49" y="1249"/>
                    <a:pt x="53" y="1253"/>
                  </a:cubicBezTo>
                  <a:cubicBezTo>
                    <a:pt x="57" y="1255"/>
                    <a:pt x="56" y="1262"/>
                    <a:pt x="56" y="1268"/>
                  </a:cubicBezTo>
                  <a:cubicBezTo>
                    <a:pt x="55" y="1266"/>
                    <a:pt x="54" y="1264"/>
                    <a:pt x="53" y="1264"/>
                  </a:cubicBezTo>
                  <a:cubicBezTo>
                    <a:pt x="52" y="1263"/>
                    <a:pt x="52" y="1267"/>
                    <a:pt x="52" y="1268"/>
                  </a:cubicBezTo>
                  <a:cubicBezTo>
                    <a:pt x="52" y="1279"/>
                    <a:pt x="53" y="1289"/>
                    <a:pt x="51" y="1300"/>
                  </a:cubicBezTo>
                  <a:cubicBezTo>
                    <a:pt x="50" y="1301"/>
                    <a:pt x="50" y="1302"/>
                    <a:pt x="51" y="1304"/>
                  </a:cubicBezTo>
                  <a:cubicBezTo>
                    <a:pt x="54" y="1315"/>
                    <a:pt x="52" y="1327"/>
                    <a:pt x="51" y="1338"/>
                  </a:cubicBezTo>
                  <a:cubicBezTo>
                    <a:pt x="50" y="1349"/>
                    <a:pt x="50" y="1360"/>
                    <a:pt x="51" y="1371"/>
                  </a:cubicBezTo>
                  <a:cubicBezTo>
                    <a:pt x="54" y="1396"/>
                    <a:pt x="52" y="1422"/>
                    <a:pt x="56" y="1447"/>
                  </a:cubicBezTo>
                  <a:cubicBezTo>
                    <a:pt x="54" y="1462"/>
                    <a:pt x="60" y="1476"/>
                    <a:pt x="57" y="1492"/>
                  </a:cubicBezTo>
                  <a:cubicBezTo>
                    <a:pt x="57" y="1492"/>
                    <a:pt x="57" y="1493"/>
                    <a:pt x="57" y="1493"/>
                  </a:cubicBezTo>
                  <a:cubicBezTo>
                    <a:pt x="61" y="1510"/>
                    <a:pt x="61" y="1528"/>
                    <a:pt x="63" y="1545"/>
                  </a:cubicBezTo>
                  <a:cubicBezTo>
                    <a:pt x="64" y="1549"/>
                    <a:pt x="66" y="1551"/>
                    <a:pt x="65" y="1557"/>
                  </a:cubicBezTo>
                  <a:cubicBezTo>
                    <a:pt x="64" y="1572"/>
                    <a:pt x="64" y="1587"/>
                    <a:pt x="65" y="1602"/>
                  </a:cubicBezTo>
                  <a:cubicBezTo>
                    <a:pt x="65" y="1602"/>
                    <a:pt x="65" y="1602"/>
                    <a:pt x="65" y="1602"/>
                  </a:cubicBezTo>
                  <a:cubicBezTo>
                    <a:pt x="65" y="1602"/>
                    <a:pt x="65" y="1602"/>
                    <a:pt x="65" y="1602"/>
                  </a:cubicBezTo>
                  <a:cubicBezTo>
                    <a:pt x="65" y="1603"/>
                    <a:pt x="65" y="1604"/>
                    <a:pt x="65" y="1605"/>
                  </a:cubicBezTo>
                  <a:cubicBezTo>
                    <a:pt x="63" y="1615"/>
                    <a:pt x="61" y="1626"/>
                    <a:pt x="63" y="1637"/>
                  </a:cubicBezTo>
                  <a:cubicBezTo>
                    <a:pt x="65" y="1650"/>
                    <a:pt x="65" y="1663"/>
                    <a:pt x="65" y="1676"/>
                  </a:cubicBezTo>
                  <a:cubicBezTo>
                    <a:pt x="65" y="1680"/>
                    <a:pt x="65" y="1685"/>
                    <a:pt x="66" y="1687"/>
                  </a:cubicBezTo>
                  <a:cubicBezTo>
                    <a:pt x="69" y="1695"/>
                    <a:pt x="68" y="1703"/>
                    <a:pt x="69" y="1711"/>
                  </a:cubicBezTo>
                  <a:cubicBezTo>
                    <a:pt x="70" y="1721"/>
                    <a:pt x="69" y="1732"/>
                    <a:pt x="73" y="1741"/>
                  </a:cubicBezTo>
                  <a:cubicBezTo>
                    <a:pt x="72" y="1743"/>
                    <a:pt x="71" y="1746"/>
                    <a:pt x="72" y="1750"/>
                  </a:cubicBezTo>
                  <a:cubicBezTo>
                    <a:pt x="73" y="1757"/>
                    <a:pt x="73" y="1765"/>
                    <a:pt x="74" y="1772"/>
                  </a:cubicBezTo>
                  <a:cubicBezTo>
                    <a:pt x="79" y="1769"/>
                    <a:pt x="79" y="1770"/>
                    <a:pt x="79" y="1777"/>
                  </a:cubicBezTo>
                  <a:cubicBezTo>
                    <a:pt x="79" y="1782"/>
                    <a:pt x="79" y="1787"/>
                    <a:pt x="79" y="1792"/>
                  </a:cubicBezTo>
                  <a:cubicBezTo>
                    <a:pt x="84" y="1798"/>
                    <a:pt x="78" y="1809"/>
                    <a:pt x="83" y="1815"/>
                  </a:cubicBezTo>
                  <a:cubicBezTo>
                    <a:pt x="83" y="1816"/>
                    <a:pt x="82" y="1818"/>
                    <a:pt x="81" y="1819"/>
                  </a:cubicBezTo>
                  <a:cubicBezTo>
                    <a:pt x="80" y="1821"/>
                    <a:pt x="79" y="1822"/>
                    <a:pt x="78" y="1822"/>
                  </a:cubicBezTo>
                  <a:cubicBezTo>
                    <a:pt x="76" y="1823"/>
                    <a:pt x="76" y="1825"/>
                    <a:pt x="76" y="1828"/>
                  </a:cubicBezTo>
                  <a:cubicBezTo>
                    <a:pt x="76" y="1830"/>
                    <a:pt x="76" y="1834"/>
                    <a:pt x="78" y="1834"/>
                  </a:cubicBezTo>
                  <a:cubicBezTo>
                    <a:pt x="80" y="1834"/>
                    <a:pt x="81" y="1836"/>
                    <a:pt x="81" y="1841"/>
                  </a:cubicBezTo>
                  <a:cubicBezTo>
                    <a:pt x="82" y="1846"/>
                    <a:pt x="83" y="1852"/>
                    <a:pt x="80" y="1857"/>
                  </a:cubicBezTo>
                  <a:cubicBezTo>
                    <a:pt x="79" y="1859"/>
                    <a:pt x="80" y="1862"/>
                    <a:pt x="80" y="1865"/>
                  </a:cubicBezTo>
                  <a:cubicBezTo>
                    <a:pt x="80" y="1871"/>
                    <a:pt x="80" y="1878"/>
                    <a:pt x="81" y="1884"/>
                  </a:cubicBezTo>
                  <a:cubicBezTo>
                    <a:pt x="81" y="1888"/>
                    <a:pt x="82" y="1894"/>
                    <a:pt x="80" y="1895"/>
                  </a:cubicBezTo>
                  <a:cubicBezTo>
                    <a:pt x="77" y="1896"/>
                    <a:pt x="78" y="1890"/>
                    <a:pt x="78" y="1887"/>
                  </a:cubicBezTo>
                  <a:cubicBezTo>
                    <a:pt x="77" y="1881"/>
                    <a:pt x="76" y="1875"/>
                    <a:pt x="75" y="1870"/>
                  </a:cubicBezTo>
                  <a:cubicBezTo>
                    <a:pt x="75" y="1861"/>
                    <a:pt x="72" y="1854"/>
                    <a:pt x="70" y="1846"/>
                  </a:cubicBezTo>
                  <a:cubicBezTo>
                    <a:pt x="69" y="1838"/>
                    <a:pt x="70" y="1829"/>
                    <a:pt x="67" y="1822"/>
                  </a:cubicBezTo>
                  <a:cubicBezTo>
                    <a:pt x="66" y="1824"/>
                    <a:pt x="67" y="1827"/>
                    <a:pt x="67" y="1829"/>
                  </a:cubicBezTo>
                  <a:cubicBezTo>
                    <a:pt x="67" y="1836"/>
                    <a:pt x="67" y="1844"/>
                    <a:pt x="67" y="1851"/>
                  </a:cubicBezTo>
                  <a:cubicBezTo>
                    <a:pt x="67" y="1851"/>
                    <a:pt x="66" y="1852"/>
                    <a:pt x="65" y="1852"/>
                  </a:cubicBezTo>
                  <a:cubicBezTo>
                    <a:pt x="65" y="1852"/>
                    <a:pt x="65" y="1851"/>
                    <a:pt x="65" y="1851"/>
                  </a:cubicBezTo>
                  <a:cubicBezTo>
                    <a:pt x="64" y="1849"/>
                    <a:pt x="64" y="1845"/>
                    <a:pt x="62" y="1848"/>
                  </a:cubicBezTo>
                  <a:cubicBezTo>
                    <a:pt x="61" y="1850"/>
                    <a:pt x="61" y="1854"/>
                    <a:pt x="60" y="1855"/>
                  </a:cubicBezTo>
                  <a:cubicBezTo>
                    <a:pt x="57" y="1857"/>
                    <a:pt x="57" y="1861"/>
                    <a:pt x="58" y="1866"/>
                  </a:cubicBezTo>
                  <a:cubicBezTo>
                    <a:pt x="58" y="1868"/>
                    <a:pt x="58" y="1870"/>
                    <a:pt x="58" y="1872"/>
                  </a:cubicBezTo>
                  <a:cubicBezTo>
                    <a:pt x="57" y="1874"/>
                    <a:pt x="56" y="1874"/>
                    <a:pt x="55" y="1874"/>
                  </a:cubicBezTo>
                  <a:cubicBezTo>
                    <a:pt x="53" y="1872"/>
                    <a:pt x="52" y="1870"/>
                    <a:pt x="53" y="1866"/>
                  </a:cubicBezTo>
                  <a:cubicBezTo>
                    <a:pt x="53" y="1862"/>
                    <a:pt x="53" y="1858"/>
                    <a:pt x="50" y="1857"/>
                  </a:cubicBezTo>
                  <a:cubicBezTo>
                    <a:pt x="48" y="1855"/>
                    <a:pt x="47" y="1853"/>
                    <a:pt x="46" y="1849"/>
                  </a:cubicBezTo>
                  <a:cubicBezTo>
                    <a:pt x="44" y="1838"/>
                    <a:pt x="39" y="1839"/>
                    <a:pt x="35" y="1841"/>
                  </a:cubicBezTo>
                  <a:cubicBezTo>
                    <a:pt x="37" y="1854"/>
                    <a:pt x="39" y="1866"/>
                    <a:pt x="43" y="1876"/>
                  </a:cubicBezTo>
                  <a:cubicBezTo>
                    <a:pt x="46" y="1884"/>
                    <a:pt x="47" y="1892"/>
                    <a:pt x="45" y="1901"/>
                  </a:cubicBezTo>
                  <a:cubicBezTo>
                    <a:pt x="46" y="1901"/>
                    <a:pt x="52" y="1903"/>
                    <a:pt x="52" y="1903"/>
                  </a:cubicBezTo>
                  <a:cubicBezTo>
                    <a:pt x="52" y="1903"/>
                    <a:pt x="52" y="1903"/>
                    <a:pt x="52" y="1903"/>
                  </a:cubicBezTo>
                  <a:cubicBezTo>
                    <a:pt x="52" y="1903"/>
                    <a:pt x="52" y="1903"/>
                    <a:pt x="52" y="1903"/>
                  </a:cubicBezTo>
                  <a:cubicBezTo>
                    <a:pt x="52" y="1905"/>
                    <a:pt x="52" y="1907"/>
                    <a:pt x="53" y="1909"/>
                  </a:cubicBezTo>
                  <a:cubicBezTo>
                    <a:pt x="55" y="1916"/>
                    <a:pt x="58" y="1922"/>
                    <a:pt x="57" y="1932"/>
                  </a:cubicBezTo>
                  <a:cubicBezTo>
                    <a:pt x="57" y="1935"/>
                    <a:pt x="58" y="1940"/>
                    <a:pt x="60" y="1941"/>
                  </a:cubicBezTo>
                  <a:cubicBezTo>
                    <a:pt x="62" y="1942"/>
                    <a:pt x="63" y="1944"/>
                    <a:pt x="63" y="1947"/>
                  </a:cubicBezTo>
                  <a:cubicBezTo>
                    <a:pt x="62" y="1950"/>
                    <a:pt x="62" y="1953"/>
                    <a:pt x="62" y="1957"/>
                  </a:cubicBezTo>
                  <a:cubicBezTo>
                    <a:pt x="62" y="1962"/>
                    <a:pt x="59" y="1956"/>
                    <a:pt x="59" y="1959"/>
                  </a:cubicBezTo>
                  <a:cubicBezTo>
                    <a:pt x="58" y="1965"/>
                    <a:pt x="58" y="1969"/>
                    <a:pt x="56" y="1973"/>
                  </a:cubicBezTo>
                  <a:cubicBezTo>
                    <a:pt x="55" y="1975"/>
                    <a:pt x="55" y="1977"/>
                    <a:pt x="57" y="1977"/>
                  </a:cubicBezTo>
                  <a:cubicBezTo>
                    <a:pt x="62" y="1980"/>
                    <a:pt x="62" y="1980"/>
                    <a:pt x="60" y="1988"/>
                  </a:cubicBezTo>
                  <a:cubicBezTo>
                    <a:pt x="59" y="1994"/>
                    <a:pt x="58" y="2000"/>
                    <a:pt x="58" y="2007"/>
                  </a:cubicBezTo>
                  <a:cubicBezTo>
                    <a:pt x="58" y="2019"/>
                    <a:pt x="58" y="2030"/>
                    <a:pt x="58" y="2042"/>
                  </a:cubicBezTo>
                  <a:cubicBezTo>
                    <a:pt x="58" y="2042"/>
                    <a:pt x="58" y="2042"/>
                    <a:pt x="58" y="2042"/>
                  </a:cubicBezTo>
                  <a:cubicBezTo>
                    <a:pt x="57" y="2042"/>
                    <a:pt x="56" y="2042"/>
                    <a:pt x="56" y="2040"/>
                  </a:cubicBezTo>
                  <a:cubicBezTo>
                    <a:pt x="56" y="2036"/>
                    <a:pt x="56" y="2033"/>
                    <a:pt x="56" y="2030"/>
                  </a:cubicBezTo>
                  <a:cubicBezTo>
                    <a:pt x="56" y="2027"/>
                    <a:pt x="56" y="2025"/>
                    <a:pt x="54" y="2025"/>
                  </a:cubicBezTo>
                  <a:cubicBezTo>
                    <a:pt x="53" y="2025"/>
                    <a:pt x="52" y="2027"/>
                    <a:pt x="52" y="2029"/>
                  </a:cubicBezTo>
                  <a:cubicBezTo>
                    <a:pt x="52" y="2037"/>
                    <a:pt x="52" y="2046"/>
                    <a:pt x="53" y="2055"/>
                  </a:cubicBezTo>
                  <a:cubicBezTo>
                    <a:pt x="54" y="2064"/>
                    <a:pt x="54" y="2074"/>
                    <a:pt x="54" y="2084"/>
                  </a:cubicBezTo>
                  <a:cubicBezTo>
                    <a:pt x="54" y="2103"/>
                    <a:pt x="54" y="2121"/>
                    <a:pt x="54" y="2140"/>
                  </a:cubicBezTo>
                  <a:cubicBezTo>
                    <a:pt x="54" y="2143"/>
                    <a:pt x="54" y="2146"/>
                    <a:pt x="55" y="2149"/>
                  </a:cubicBezTo>
                  <a:cubicBezTo>
                    <a:pt x="55" y="2150"/>
                    <a:pt x="55" y="2152"/>
                    <a:pt x="56" y="2152"/>
                  </a:cubicBezTo>
                  <a:cubicBezTo>
                    <a:pt x="57" y="2152"/>
                    <a:pt x="57" y="2151"/>
                    <a:pt x="58" y="2151"/>
                  </a:cubicBezTo>
                  <a:cubicBezTo>
                    <a:pt x="59" y="2148"/>
                    <a:pt x="60" y="2145"/>
                    <a:pt x="60" y="2142"/>
                  </a:cubicBezTo>
                  <a:cubicBezTo>
                    <a:pt x="61" y="2153"/>
                    <a:pt x="61" y="2163"/>
                    <a:pt x="62" y="2173"/>
                  </a:cubicBezTo>
                  <a:cubicBezTo>
                    <a:pt x="63" y="2183"/>
                    <a:pt x="64" y="2194"/>
                    <a:pt x="60" y="2204"/>
                  </a:cubicBezTo>
                  <a:cubicBezTo>
                    <a:pt x="58" y="2209"/>
                    <a:pt x="59" y="2216"/>
                    <a:pt x="62" y="2220"/>
                  </a:cubicBezTo>
                  <a:cubicBezTo>
                    <a:pt x="64" y="2223"/>
                    <a:pt x="65" y="2227"/>
                    <a:pt x="65" y="2232"/>
                  </a:cubicBezTo>
                  <a:cubicBezTo>
                    <a:pt x="64" y="2233"/>
                    <a:pt x="64" y="2234"/>
                    <a:pt x="63" y="2233"/>
                  </a:cubicBezTo>
                  <a:cubicBezTo>
                    <a:pt x="62" y="2232"/>
                    <a:pt x="60" y="2232"/>
                    <a:pt x="61" y="2236"/>
                  </a:cubicBezTo>
                  <a:cubicBezTo>
                    <a:pt x="63" y="2242"/>
                    <a:pt x="62" y="2251"/>
                    <a:pt x="65" y="2257"/>
                  </a:cubicBezTo>
                  <a:cubicBezTo>
                    <a:pt x="65" y="2257"/>
                    <a:pt x="65" y="2257"/>
                    <a:pt x="65" y="2257"/>
                  </a:cubicBezTo>
                  <a:cubicBezTo>
                    <a:pt x="65" y="2257"/>
                    <a:pt x="65" y="2257"/>
                    <a:pt x="65" y="2257"/>
                  </a:cubicBezTo>
                  <a:cubicBezTo>
                    <a:pt x="65" y="2257"/>
                    <a:pt x="65" y="2257"/>
                    <a:pt x="65" y="2257"/>
                  </a:cubicBezTo>
                  <a:cubicBezTo>
                    <a:pt x="66" y="2262"/>
                    <a:pt x="69" y="2263"/>
                    <a:pt x="70" y="2269"/>
                  </a:cubicBezTo>
                  <a:cubicBezTo>
                    <a:pt x="70" y="2275"/>
                    <a:pt x="72" y="2280"/>
                    <a:pt x="75" y="2284"/>
                  </a:cubicBezTo>
                  <a:cubicBezTo>
                    <a:pt x="77" y="2288"/>
                    <a:pt x="80" y="2289"/>
                    <a:pt x="81" y="2296"/>
                  </a:cubicBezTo>
                  <a:cubicBezTo>
                    <a:pt x="81" y="2298"/>
                    <a:pt x="83" y="2298"/>
                    <a:pt x="83" y="2296"/>
                  </a:cubicBezTo>
                  <a:cubicBezTo>
                    <a:pt x="83" y="2290"/>
                    <a:pt x="85" y="2286"/>
                    <a:pt x="87" y="2283"/>
                  </a:cubicBezTo>
                  <a:cubicBezTo>
                    <a:pt x="89" y="2281"/>
                    <a:pt x="87" y="2276"/>
                    <a:pt x="89" y="2274"/>
                  </a:cubicBezTo>
                  <a:cubicBezTo>
                    <a:pt x="90" y="2279"/>
                    <a:pt x="90" y="2285"/>
                    <a:pt x="90" y="2290"/>
                  </a:cubicBezTo>
                  <a:cubicBezTo>
                    <a:pt x="91" y="2293"/>
                    <a:pt x="91" y="2298"/>
                    <a:pt x="94" y="2296"/>
                  </a:cubicBezTo>
                  <a:cubicBezTo>
                    <a:pt x="94" y="2286"/>
                    <a:pt x="95" y="2275"/>
                    <a:pt x="93" y="2265"/>
                  </a:cubicBezTo>
                  <a:cubicBezTo>
                    <a:pt x="92" y="2258"/>
                    <a:pt x="92" y="2252"/>
                    <a:pt x="93" y="2245"/>
                  </a:cubicBezTo>
                  <a:cubicBezTo>
                    <a:pt x="93" y="2244"/>
                    <a:pt x="94" y="2243"/>
                    <a:pt x="94" y="2243"/>
                  </a:cubicBezTo>
                  <a:cubicBezTo>
                    <a:pt x="95" y="2242"/>
                    <a:pt x="96" y="2243"/>
                    <a:pt x="96" y="2245"/>
                  </a:cubicBezTo>
                  <a:cubicBezTo>
                    <a:pt x="96" y="2248"/>
                    <a:pt x="96" y="2250"/>
                    <a:pt x="96" y="2253"/>
                  </a:cubicBezTo>
                  <a:cubicBezTo>
                    <a:pt x="96" y="2268"/>
                    <a:pt x="96" y="2283"/>
                    <a:pt x="96" y="2298"/>
                  </a:cubicBezTo>
                  <a:cubicBezTo>
                    <a:pt x="96" y="2308"/>
                    <a:pt x="98" y="2316"/>
                    <a:pt x="100" y="2325"/>
                  </a:cubicBezTo>
                  <a:cubicBezTo>
                    <a:pt x="104" y="2326"/>
                    <a:pt x="105" y="2334"/>
                    <a:pt x="107" y="2339"/>
                  </a:cubicBezTo>
                  <a:cubicBezTo>
                    <a:pt x="110" y="2334"/>
                    <a:pt x="109" y="2327"/>
                    <a:pt x="113" y="2325"/>
                  </a:cubicBezTo>
                  <a:cubicBezTo>
                    <a:pt x="114" y="2328"/>
                    <a:pt x="116" y="2331"/>
                    <a:pt x="118" y="2334"/>
                  </a:cubicBezTo>
                  <a:cubicBezTo>
                    <a:pt x="120" y="2336"/>
                    <a:pt x="121" y="2338"/>
                    <a:pt x="123" y="2341"/>
                  </a:cubicBezTo>
                  <a:cubicBezTo>
                    <a:pt x="124" y="2330"/>
                    <a:pt x="123" y="2321"/>
                    <a:pt x="124" y="2312"/>
                  </a:cubicBezTo>
                  <a:cubicBezTo>
                    <a:pt x="125" y="2312"/>
                    <a:pt x="125" y="2313"/>
                    <a:pt x="125" y="2313"/>
                  </a:cubicBezTo>
                  <a:cubicBezTo>
                    <a:pt x="126" y="2328"/>
                    <a:pt x="130" y="2340"/>
                    <a:pt x="131" y="2355"/>
                  </a:cubicBezTo>
                  <a:cubicBezTo>
                    <a:pt x="131" y="2358"/>
                    <a:pt x="132" y="2360"/>
                    <a:pt x="133" y="2358"/>
                  </a:cubicBezTo>
                  <a:cubicBezTo>
                    <a:pt x="135" y="2356"/>
                    <a:pt x="136" y="2355"/>
                    <a:pt x="136" y="2359"/>
                  </a:cubicBezTo>
                  <a:cubicBezTo>
                    <a:pt x="137" y="2361"/>
                    <a:pt x="137" y="2364"/>
                    <a:pt x="137" y="2367"/>
                  </a:cubicBezTo>
                  <a:cubicBezTo>
                    <a:pt x="137" y="2369"/>
                    <a:pt x="137" y="2371"/>
                    <a:pt x="139" y="2370"/>
                  </a:cubicBezTo>
                  <a:cubicBezTo>
                    <a:pt x="139" y="2370"/>
                    <a:pt x="140" y="2368"/>
                    <a:pt x="140" y="2366"/>
                  </a:cubicBezTo>
                  <a:cubicBezTo>
                    <a:pt x="141" y="2364"/>
                    <a:pt x="143" y="2364"/>
                    <a:pt x="144" y="2361"/>
                  </a:cubicBezTo>
                  <a:cubicBezTo>
                    <a:pt x="147" y="2358"/>
                    <a:pt x="147" y="2361"/>
                    <a:pt x="148" y="2363"/>
                  </a:cubicBezTo>
                  <a:cubicBezTo>
                    <a:pt x="151" y="2368"/>
                    <a:pt x="153" y="2373"/>
                    <a:pt x="155" y="2378"/>
                  </a:cubicBezTo>
                  <a:cubicBezTo>
                    <a:pt x="156" y="2379"/>
                    <a:pt x="158" y="2380"/>
                    <a:pt x="158" y="2380"/>
                  </a:cubicBezTo>
                  <a:cubicBezTo>
                    <a:pt x="162" y="2375"/>
                    <a:pt x="164" y="2381"/>
                    <a:pt x="167" y="2385"/>
                  </a:cubicBezTo>
                  <a:cubicBezTo>
                    <a:pt x="168" y="2386"/>
                    <a:pt x="170" y="2386"/>
                    <a:pt x="170" y="2385"/>
                  </a:cubicBezTo>
                  <a:cubicBezTo>
                    <a:pt x="173" y="2375"/>
                    <a:pt x="175" y="2384"/>
                    <a:pt x="177" y="2387"/>
                  </a:cubicBezTo>
                  <a:cubicBezTo>
                    <a:pt x="179" y="2390"/>
                    <a:pt x="181" y="2394"/>
                    <a:pt x="184" y="2397"/>
                  </a:cubicBezTo>
                  <a:cubicBezTo>
                    <a:pt x="185" y="2399"/>
                    <a:pt x="187" y="2397"/>
                    <a:pt x="187" y="2394"/>
                  </a:cubicBezTo>
                  <a:cubicBezTo>
                    <a:pt x="187" y="2389"/>
                    <a:pt x="187" y="2385"/>
                    <a:pt x="188" y="2375"/>
                  </a:cubicBezTo>
                  <a:cubicBezTo>
                    <a:pt x="189" y="2383"/>
                    <a:pt x="189" y="2386"/>
                    <a:pt x="190" y="2389"/>
                  </a:cubicBezTo>
                  <a:cubicBezTo>
                    <a:pt x="190" y="2392"/>
                    <a:pt x="191" y="2394"/>
                    <a:pt x="193" y="2394"/>
                  </a:cubicBezTo>
                  <a:cubicBezTo>
                    <a:pt x="196" y="2392"/>
                    <a:pt x="197" y="2395"/>
                    <a:pt x="198" y="2400"/>
                  </a:cubicBezTo>
                  <a:cubicBezTo>
                    <a:pt x="198" y="2404"/>
                    <a:pt x="202" y="2404"/>
                    <a:pt x="203" y="2401"/>
                  </a:cubicBezTo>
                  <a:cubicBezTo>
                    <a:pt x="203" y="2397"/>
                    <a:pt x="204" y="2393"/>
                    <a:pt x="204" y="2389"/>
                  </a:cubicBezTo>
                  <a:cubicBezTo>
                    <a:pt x="205" y="2387"/>
                    <a:pt x="205" y="2386"/>
                    <a:pt x="206" y="2386"/>
                  </a:cubicBezTo>
                  <a:cubicBezTo>
                    <a:pt x="207" y="2387"/>
                    <a:pt x="208" y="2388"/>
                    <a:pt x="208" y="2389"/>
                  </a:cubicBezTo>
                  <a:cubicBezTo>
                    <a:pt x="207" y="2402"/>
                    <a:pt x="212" y="2410"/>
                    <a:pt x="216" y="2418"/>
                  </a:cubicBezTo>
                  <a:cubicBezTo>
                    <a:pt x="217" y="2419"/>
                    <a:pt x="218" y="2421"/>
                    <a:pt x="219" y="2423"/>
                  </a:cubicBezTo>
                  <a:cubicBezTo>
                    <a:pt x="222" y="2427"/>
                    <a:pt x="224" y="2427"/>
                    <a:pt x="224" y="2421"/>
                  </a:cubicBezTo>
                  <a:cubicBezTo>
                    <a:pt x="225" y="2411"/>
                    <a:pt x="229" y="2406"/>
                    <a:pt x="231" y="2400"/>
                  </a:cubicBezTo>
                  <a:cubicBezTo>
                    <a:pt x="232" y="2397"/>
                    <a:pt x="234" y="2397"/>
                    <a:pt x="235" y="2400"/>
                  </a:cubicBezTo>
                  <a:cubicBezTo>
                    <a:pt x="238" y="2408"/>
                    <a:pt x="242" y="2411"/>
                    <a:pt x="247" y="2412"/>
                  </a:cubicBezTo>
                  <a:cubicBezTo>
                    <a:pt x="248" y="2412"/>
                    <a:pt x="250" y="2412"/>
                    <a:pt x="250" y="2413"/>
                  </a:cubicBezTo>
                  <a:cubicBezTo>
                    <a:pt x="253" y="2423"/>
                    <a:pt x="257" y="2418"/>
                    <a:pt x="260" y="2415"/>
                  </a:cubicBezTo>
                  <a:cubicBezTo>
                    <a:pt x="262" y="2413"/>
                    <a:pt x="264" y="2410"/>
                    <a:pt x="266" y="2408"/>
                  </a:cubicBezTo>
                  <a:cubicBezTo>
                    <a:pt x="267" y="2407"/>
                    <a:pt x="268" y="2406"/>
                    <a:pt x="269" y="2407"/>
                  </a:cubicBezTo>
                  <a:cubicBezTo>
                    <a:pt x="274" y="2411"/>
                    <a:pt x="279" y="2414"/>
                    <a:pt x="283" y="2420"/>
                  </a:cubicBezTo>
                  <a:cubicBezTo>
                    <a:pt x="285" y="2423"/>
                    <a:pt x="285" y="2427"/>
                    <a:pt x="288" y="2425"/>
                  </a:cubicBezTo>
                  <a:cubicBezTo>
                    <a:pt x="290" y="2423"/>
                    <a:pt x="291" y="2425"/>
                    <a:pt x="291" y="2429"/>
                  </a:cubicBezTo>
                  <a:cubicBezTo>
                    <a:pt x="291" y="2431"/>
                    <a:pt x="290" y="2434"/>
                    <a:pt x="291" y="2436"/>
                  </a:cubicBezTo>
                  <a:cubicBezTo>
                    <a:pt x="292" y="2435"/>
                    <a:pt x="292" y="2434"/>
                    <a:pt x="293" y="2434"/>
                  </a:cubicBezTo>
                  <a:cubicBezTo>
                    <a:pt x="293" y="2433"/>
                    <a:pt x="294" y="2431"/>
                    <a:pt x="295" y="2431"/>
                  </a:cubicBezTo>
                  <a:cubicBezTo>
                    <a:pt x="296" y="2431"/>
                    <a:pt x="297" y="2433"/>
                    <a:pt x="297" y="2435"/>
                  </a:cubicBezTo>
                  <a:cubicBezTo>
                    <a:pt x="297" y="2439"/>
                    <a:pt x="297" y="2443"/>
                    <a:pt x="297" y="2449"/>
                  </a:cubicBezTo>
                  <a:cubicBezTo>
                    <a:pt x="299" y="2443"/>
                    <a:pt x="300" y="2438"/>
                    <a:pt x="301" y="2433"/>
                  </a:cubicBezTo>
                  <a:cubicBezTo>
                    <a:pt x="301" y="2429"/>
                    <a:pt x="303" y="2429"/>
                    <a:pt x="305" y="2428"/>
                  </a:cubicBezTo>
                  <a:cubicBezTo>
                    <a:pt x="305" y="2428"/>
                    <a:pt x="305" y="2428"/>
                    <a:pt x="305" y="2428"/>
                  </a:cubicBezTo>
                  <a:cubicBezTo>
                    <a:pt x="305" y="2428"/>
                    <a:pt x="305" y="2428"/>
                    <a:pt x="305" y="2428"/>
                  </a:cubicBezTo>
                  <a:cubicBezTo>
                    <a:pt x="305" y="2428"/>
                    <a:pt x="305" y="2428"/>
                    <a:pt x="305" y="2428"/>
                  </a:cubicBezTo>
                  <a:cubicBezTo>
                    <a:pt x="305" y="2428"/>
                    <a:pt x="305" y="2428"/>
                    <a:pt x="305" y="2428"/>
                  </a:cubicBezTo>
                  <a:cubicBezTo>
                    <a:pt x="306" y="2426"/>
                    <a:pt x="309" y="2426"/>
                    <a:pt x="311" y="2425"/>
                  </a:cubicBezTo>
                  <a:cubicBezTo>
                    <a:pt x="314" y="2423"/>
                    <a:pt x="313" y="2426"/>
                    <a:pt x="313" y="2428"/>
                  </a:cubicBezTo>
                  <a:cubicBezTo>
                    <a:pt x="314" y="2429"/>
                    <a:pt x="314" y="2430"/>
                    <a:pt x="314" y="2431"/>
                  </a:cubicBezTo>
                  <a:cubicBezTo>
                    <a:pt x="315" y="2434"/>
                    <a:pt x="316" y="2442"/>
                    <a:pt x="318" y="2432"/>
                  </a:cubicBezTo>
                  <a:cubicBezTo>
                    <a:pt x="323" y="2434"/>
                    <a:pt x="328" y="2428"/>
                    <a:pt x="331" y="2440"/>
                  </a:cubicBezTo>
                  <a:cubicBezTo>
                    <a:pt x="331" y="2444"/>
                    <a:pt x="333" y="2445"/>
                    <a:pt x="335" y="2445"/>
                  </a:cubicBezTo>
                  <a:cubicBezTo>
                    <a:pt x="338" y="2444"/>
                    <a:pt x="340" y="2450"/>
                    <a:pt x="341" y="2453"/>
                  </a:cubicBezTo>
                  <a:cubicBezTo>
                    <a:pt x="344" y="2449"/>
                    <a:pt x="343" y="2440"/>
                    <a:pt x="347" y="2438"/>
                  </a:cubicBezTo>
                  <a:cubicBezTo>
                    <a:pt x="349" y="2443"/>
                    <a:pt x="354" y="2443"/>
                    <a:pt x="356" y="2450"/>
                  </a:cubicBezTo>
                  <a:cubicBezTo>
                    <a:pt x="357" y="2456"/>
                    <a:pt x="363" y="2452"/>
                    <a:pt x="363" y="2461"/>
                  </a:cubicBezTo>
                  <a:cubicBezTo>
                    <a:pt x="363" y="2463"/>
                    <a:pt x="365" y="2463"/>
                    <a:pt x="366" y="2461"/>
                  </a:cubicBezTo>
                  <a:cubicBezTo>
                    <a:pt x="367" y="2459"/>
                    <a:pt x="368" y="2456"/>
                    <a:pt x="369" y="2454"/>
                  </a:cubicBezTo>
                  <a:cubicBezTo>
                    <a:pt x="373" y="2445"/>
                    <a:pt x="373" y="2445"/>
                    <a:pt x="379" y="2451"/>
                  </a:cubicBezTo>
                  <a:cubicBezTo>
                    <a:pt x="380" y="2453"/>
                    <a:pt x="382" y="2454"/>
                    <a:pt x="383" y="2456"/>
                  </a:cubicBezTo>
                  <a:cubicBezTo>
                    <a:pt x="386" y="2459"/>
                    <a:pt x="386" y="2460"/>
                    <a:pt x="389" y="2454"/>
                  </a:cubicBezTo>
                  <a:cubicBezTo>
                    <a:pt x="390" y="2450"/>
                    <a:pt x="391" y="2448"/>
                    <a:pt x="393" y="2452"/>
                  </a:cubicBezTo>
                  <a:cubicBezTo>
                    <a:pt x="397" y="2444"/>
                    <a:pt x="403" y="2449"/>
                    <a:pt x="406" y="2442"/>
                  </a:cubicBezTo>
                  <a:cubicBezTo>
                    <a:pt x="407" y="2441"/>
                    <a:pt x="408" y="2443"/>
                    <a:pt x="408" y="2445"/>
                  </a:cubicBezTo>
                  <a:cubicBezTo>
                    <a:pt x="409" y="2448"/>
                    <a:pt x="409" y="2451"/>
                    <a:pt x="412" y="2452"/>
                  </a:cubicBezTo>
                  <a:cubicBezTo>
                    <a:pt x="414" y="2452"/>
                    <a:pt x="414" y="2455"/>
                    <a:pt x="415" y="2458"/>
                  </a:cubicBezTo>
                  <a:cubicBezTo>
                    <a:pt x="416" y="2464"/>
                    <a:pt x="417" y="2464"/>
                    <a:pt x="419" y="2460"/>
                  </a:cubicBezTo>
                  <a:cubicBezTo>
                    <a:pt x="421" y="2458"/>
                    <a:pt x="422" y="2455"/>
                    <a:pt x="423" y="2452"/>
                  </a:cubicBezTo>
                  <a:cubicBezTo>
                    <a:pt x="424" y="2450"/>
                    <a:pt x="425" y="2452"/>
                    <a:pt x="425" y="2454"/>
                  </a:cubicBezTo>
                  <a:cubicBezTo>
                    <a:pt x="426" y="2457"/>
                    <a:pt x="427" y="2458"/>
                    <a:pt x="428" y="2456"/>
                  </a:cubicBezTo>
                  <a:cubicBezTo>
                    <a:pt x="430" y="2451"/>
                    <a:pt x="432" y="2444"/>
                    <a:pt x="436" y="2453"/>
                  </a:cubicBezTo>
                  <a:cubicBezTo>
                    <a:pt x="436" y="2453"/>
                    <a:pt x="438" y="2453"/>
                    <a:pt x="438" y="2452"/>
                  </a:cubicBezTo>
                  <a:cubicBezTo>
                    <a:pt x="443" y="2445"/>
                    <a:pt x="448" y="2442"/>
                    <a:pt x="453" y="2449"/>
                  </a:cubicBezTo>
                  <a:cubicBezTo>
                    <a:pt x="457" y="2444"/>
                    <a:pt x="457" y="2450"/>
                    <a:pt x="457" y="2455"/>
                  </a:cubicBezTo>
                  <a:cubicBezTo>
                    <a:pt x="457" y="2457"/>
                    <a:pt x="458" y="2458"/>
                    <a:pt x="459" y="2456"/>
                  </a:cubicBezTo>
                  <a:cubicBezTo>
                    <a:pt x="460" y="2454"/>
                    <a:pt x="460" y="2451"/>
                    <a:pt x="461" y="2449"/>
                  </a:cubicBezTo>
                  <a:cubicBezTo>
                    <a:pt x="463" y="2443"/>
                    <a:pt x="465" y="2443"/>
                    <a:pt x="468" y="2442"/>
                  </a:cubicBezTo>
                  <a:cubicBezTo>
                    <a:pt x="469" y="2450"/>
                    <a:pt x="475" y="2448"/>
                    <a:pt x="476" y="2456"/>
                  </a:cubicBezTo>
                  <a:cubicBezTo>
                    <a:pt x="476" y="2458"/>
                    <a:pt x="477" y="2461"/>
                    <a:pt x="479" y="2460"/>
                  </a:cubicBezTo>
                  <a:cubicBezTo>
                    <a:pt x="479" y="2455"/>
                    <a:pt x="480" y="2449"/>
                    <a:pt x="480" y="2443"/>
                  </a:cubicBezTo>
                  <a:cubicBezTo>
                    <a:pt x="482" y="2443"/>
                    <a:pt x="484" y="2443"/>
                    <a:pt x="486" y="2442"/>
                  </a:cubicBezTo>
                  <a:cubicBezTo>
                    <a:pt x="488" y="2441"/>
                    <a:pt x="487" y="2453"/>
                    <a:pt x="491" y="2448"/>
                  </a:cubicBezTo>
                  <a:cubicBezTo>
                    <a:pt x="492" y="2451"/>
                    <a:pt x="494" y="2456"/>
                    <a:pt x="495" y="2456"/>
                  </a:cubicBezTo>
                  <a:cubicBezTo>
                    <a:pt x="498" y="2456"/>
                    <a:pt x="498" y="2458"/>
                    <a:pt x="499" y="2463"/>
                  </a:cubicBezTo>
                  <a:cubicBezTo>
                    <a:pt x="499" y="2466"/>
                    <a:pt x="500" y="2466"/>
                    <a:pt x="502" y="2467"/>
                  </a:cubicBezTo>
                  <a:cubicBezTo>
                    <a:pt x="503" y="2468"/>
                    <a:pt x="505" y="2469"/>
                    <a:pt x="505" y="2472"/>
                  </a:cubicBezTo>
                  <a:cubicBezTo>
                    <a:pt x="505" y="2475"/>
                    <a:pt x="506" y="2478"/>
                    <a:pt x="508" y="2478"/>
                  </a:cubicBezTo>
                  <a:cubicBezTo>
                    <a:pt x="509" y="2477"/>
                    <a:pt x="510" y="2475"/>
                    <a:pt x="511" y="2472"/>
                  </a:cubicBezTo>
                  <a:cubicBezTo>
                    <a:pt x="511" y="2470"/>
                    <a:pt x="511" y="2467"/>
                    <a:pt x="512" y="2464"/>
                  </a:cubicBezTo>
                  <a:cubicBezTo>
                    <a:pt x="512" y="2462"/>
                    <a:pt x="513" y="2461"/>
                    <a:pt x="515" y="2462"/>
                  </a:cubicBezTo>
                  <a:cubicBezTo>
                    <a:pt x="517" y="2463"/>
                    <a:pt x="517" y="2472"/>
                    <a:pt x="520" y="2469"/>
                  </a:cubicBezTo>
                  <a:cubicBezTo>
                    <a:pt x="522" y="2467"/>
                    <a:pt x="523" y="2461"/>
                    <a:pt x="524" y="2457"/>
                  </a:cubicBezTo>
                  <a:cubicBezTo>
                    <a:pt x="524" y="2456"/>
                    <a:pt x="525" y="2454"/>
                    <a:pt x="525" y="2452"/>
                  </a:cubicBezTo>
                  <a:cubicBezTo>
                    <a:pt x="527" y="2445"/>
                    <a:pt x="529" y="2458"/>
                    <a:pt x="531" y="2451"/>
                  </a:cubicBezTo>
                  <a:cubicBezTo>
                    <a:pt x="531" y="2449"/>
                    <a:pt x="532" y="2452"/>
                    <a:pt x="533" y="2454"/>
                  </a:cubicBezTo>
                  <a:cubicBezTo>
                    <a:pt x="533" y="2456"/>
                    <a:pt x="533" y="2459"/>
                    <a:pt x="534" y="2461"/>
                  </a:cubicBezTo>
                  <a:cubicBezTo>
                    <a:pt x="534" y="2463"/>
                    <a:pt x="535" y="2466"/>
                    <a:pt x="536" y="2464"/>
                  </a:cubicBezTo>
                  <a:cubicBezTo>
                    <a:pt x="538" y="2458"/>
                    <a:pt x="541" y="2463"/>
                    <a:pt x="543" y="2462"/>
                  </a:cubicBezTo>
                  <a:cubicBezTo>
                    <a:pt x="546" y="2460"/>
                    <a:pt x="546" y="2462"/>
                    <a:pt x="546" y="2467"/>
                  </a:cubicBezTo>
                  <a:cubicBezTo>
                    <a:pt x="546" y="2468"/>
                    <a:pt x="546" y="2469"/>
                    <a:pt x="547" y="2468"/>
                  </a:cubicBezTo>
                  <a:cubicBezTo>
                    <a:pt x="549" y="2466"/>
                    <a:pt x="549" y="2461"/>
                    <a:pt x="550" y="2458"/>
                  </a:cubicBezTo>
                  <a:cubicBezTo>
                    <a:pt x="552" y="2451"/>
                    <a:pt x="552" y="2451"/>
                    <a:pt x="556" y="2457"/>
                  </a:cubicBezTo>
                  <a:cubicBezTo>
                    <a:pt x="556" y="2458"/>
                    <a:pt x="557" y="2459"/>
                    <a:pt x="557" y="2459"/>
                  </a:cubicBezTo>
                  <a:cubicBezTo>
                    <a:pt x="561" y="2465"/>
                    <a:pt x="565" y="2456"/>
                    <a:pt x="569" y="2458"/>
                  </a:cubicBezTo>
                  <a:cubicBezTo>
                    <a:pt x="571" y="2459"/>
                    <a:pt x="572" y="2453"/>
                    <a:pt x="573" y="2450"/>
                  </a:cubicBezTo>
                  <a:cubicBezTo>
                    <a:pt x="576" y="2442"/>
                    <a:pt x="578" y="2433"/>
                    <a:pt x="585" y="2432"/>
                  </a:cubicBezTo>
                  <a:cubicBezTo>
                    <a:pt x="585" y="2436"/>
                    <a:pt x="585" y="2441"/>
                    <a:pt x="586" y="2445"/>
                  </a:cubicBezTo>
                  <a:cubicBezTo>
                    <a:pt x="589" y="2443"/>
                    <a:pt x="591" y="2444"/>
                    <a:pt x="594" y="2448"/>
                  </a:cubicBezTo>
                  <a:cubicBezTo>
                    <a:pt x="597" y="2453"/>
                    <a:pt x="598" y="2452"/>
                    <a:pt x="600" y="2448"/>
                  </a:cubicBezTo>
                  <a:cubicBezTo>
                    <a:pt x="604" y="2442"/>
                    <a:pt x="607" y="2436"/>
                    <a:pt x="610" y="2429"/>
                  </a:cubicBezTo>
                  <a:cubicBezTo>
                    <a:pt x="611" y="2433"/>
                    <a:pt x="610" y="2438"/>
                    <a:pt x="612" y="2440"/>
                  </a:cubicBezTo>
                  <a:cubicBezTo>
                    <a:pt x="615" y="2444"/>
                    <a:pt x="615" y="2435"/>
                    <a:pt x="618" y="2435"/>
                  </a:cubicBezTo>
                  <a:cubicBezTo>
                    <a:pt x="620" y="2436"/>
                    <a:pt x="620" y="2432"/>
                    <a:pt x="622" y="2430"/>
                  </a:cubicBezTo>
                  <a:cubicBezTo>
                    <a:pt x="624" y="2425"/>
                    <a:pt x="627" y="2420"/>
                    <a:pt x="629" y="2416"/>
                  </a:cubicBezTo>
                  <a:cubicBezTo>
                    <a:pt x="632" y="2416"/>
                    <a:pt x="633" y="2413"/>
                    <a:pt x="636" y="2410"/>
                  </a:cubicBezTo>
                  <a:cubicBezTo>
                    <a:pt x="638" y="2408"/>
                    <a:pt x="638" y="2411"/>
                    <a:pt x="638" y="2415"/>
                  </a:cubicBezTo>
                  <a:cubicBezTo>
                    <a:pt x="638" y="2417"/>
                    <a:pt x="639" y="2418"/>
                    <a:pt x="640" y="2417"/>
                  </a:cubicBezTo>
                  <a:cubicBezTo>
                    <a:pt x="642" y="2416"/>
                    <a:pt x="643" y="2415"/>
                    <a:pt x="644" y="2413"/>
                  </a:cubicBezTo>
                  <a:cubicBezTo>
                    <a:pt x="647" y="2409"/>
                    <a:pt x="649" y="2402"/>
                    <a:pt x="651" y="2397"/>
                  </a:cubicBezTo>
                  <a:cubicBezTo>
                    <a:pt x="653" y="2392"/>
                    <a:pt x="650" y="2385"/>
                    <a:pt x="653" y="2380"/>
                  </a:cubicBezTo>
                  <a:cubicBezTo>
                    <a:pt x="652" y="2376"/>
                    <a:pt x="651" y="2378"/>
                    <a:pt x="650" y="2379"/>
                  </a:cubicBezTo>
                  <a:cubicBezTo>
                    <a:pt x="649" y="2380"/>
                    <a:pt x="648" y="2382"/>
                    <a:pt x="647" y="2381"/>
                  </a:cubicBezTo>
                  <a:cubicBezTo>
                    <a:pt x="646" y="2380"/>
                    <a:pt x="646" y="2376"/>
                    <a:pt x="647" y="2374"/>
                  </a:cubicBezTo>
                  <a:cubicBezTo>
                    <a:pt x="649" y="2367"/>
                    <a:pt x="651" y="2359"/>
                    <a:pt x="650" y="2350"/>
                  </a:cubicBezTo>
                  <a:cubicBezTo>
                    <a:pt x="650" y="2348"/>
                    <a:pt x="650" y="2347"/>
                    <a:pt x="649" y="2348"/>
                  </a:cubicBezTo>
                  <a:cubicBezTo>
                    <a:pt x="646" y="2348"/>
                    <a:pt x="646" y="2357"/>
                    <a:pt x="643" y="2357"/>
                  </a:cubicBezTo>
                  <a:cubicBezTo>
                    <a:pt x="643" y="2356"/>
                    <a:pt x="643" y="2355"/>
                    <a:pt x="643" y="2353"/>
                  </a:cubicBezTo>
                  <a:cubicBezTo>
                    <a:pt x="643" y="2352"/>
                    <a:pt x="644" y="2349"/>
                    <a:pt x="643" y="2348"/>
                  </a:cubicBezTo>
                  <a:cubicBezTo>
                    <a:pt x="642" y="2346"/>
                    <a:pt x="641" y="2348"/>
                    <a:pt x="641" y="2349"/>
                  </a:cubicBezTo>
                  <a:cubicBezTo>
                    <a:pt x="636" y="2354"/>
                    <a:pt x="636" y="2365"/>
                    <a:pt x="633" y="2372"/>
                  </a:cubicBezTo>
                  <a:cubicBezTo>
                    <a:pt x="633" y="2370"/>
                    <a:pt x="632" y="2367"/>
                    <a:pt x="631" y="2364"/>
                  </a:cubicBezTo>
                  <a:cubicBezTo>
                    <a:pt x="631" y="2364"/>
                    <a:pt x="631" y="2364"/>
                    <a:pt x="631" y="2364"/>
                  </a:cubicBezTo>
                  <a:cubicBezTo>
                    <a:pt x="631" y="2364"/>
                    <a:pt x="631" y="2364"/>
                    <a:pt x="631" y="2364"/>
                  </a:cubicBezTo>
                  <a:cubicBezTo>
                    <a:pt x="631" y="2362"/>
                    <a:pt x="632" y="2359"/>
                    <a:pt x="632" y="2357"/>
                  </a:cubicBezTo>
                  <a:cubicBezTo>
                    <a:pt x="634" y="2352"/>
                    <a:pt x="633" y="2346"/>
                    <a:pt x="634" y="2341"/>
                  </a:cubicBezTo>
                  <a:cubicBezTo>
                    <a:pt x="636" y="2335"/>
                    <a:pt x="634" y="2327"/>
                    <a:pt x="635" y="2321"/>
                  </a:cubicBezTo>
                  <a:cubicBezTo>
                    <a:pt x="635" y="2317"/>
                    <a:pt x="635" y="2315"/>
                    <a:pt x="638" y="2315"/>
                  </a:cubicBezTo>
                  <a:cubicBezTo>
                    <a:pt x="639" y="2315"/>
                    <a:pt x="639" y="2314"/>
                    <a:pt x="640" y="2312"/>
                  </a:cubicBezTo>
                  <a:cubicBezTo>
                    <a:pt x="642" y="2304"/>
                    <a:pt x="643" y="2297"/>
                    <a:pt x="640" y="2289"/>
                  </a:cubicBezTo>
                  <a:cubicBezTo>
                    <a:pt x="640" y="2289"/>
                    <a:pt x="640" y="2289"/>
                    <a:pt x="640" y="2289"/>
                  </a:cubicBezTo>
                  <a:cubicBezTo>
                    <a:pt x="640" y="2289"/>
                    <a:pt x="640" y="2289"/>
                    <a:pt x="640" y="2289"/>
                  </a:cubicBezTo>
                  <a:cubicBezTo>
                    <a:pt x="640" y="2289"/>
                    <a:pt x="640" y="2289"/>
                    <a:pt x="640" y="2289"/>
                  </a:cubicBezTo>
                  <a:cubicBezTo>
                    <a:pt x="641" y="2274"/>
                    <a:pt x="642" y="2259"/>
                    <a:pt x="643" y="2244"/>
                  </a:cubicBezTo>
                  <a:cubicBezTo>
                    <a:pt x="645" y="2221"/>
                    <a:pt x="649" y="2199"/>
                    <a:pt x="648" y="2176"/>
                  </a:cubicBezTo>
                  <a:cubicBezTo>
                    <a:pt x="648" y="2173"/>
                    <a:pt x="648" y="2170"/>
                    <a:pt x="648" y="2168"/>
                  </a:cubicBezTo>
                  <a:cubicBezTo>
                    <a:pt x="651" y="2154"/>
                    <a:pt x="650" y="2140"/>
                    <a:pt x="650" y="2127"/>
                  </a:cubicBezTo>
                  <a:cubicBezTo>
                    <a:pt x="650" y="2121"/>
                    <a:pt x="650" y="2116"/>
                    <a:pt x="651" y="2111"/>
                  </a:cubicBezTo>
                  <a:cubicBezTo>
                    <a:pt x="653" y="2099"/>
                    <a:pt x="652" y="2087"/>
                    <a:pt x="652" y="2075"/>
                  </a:cubicBezTo>
                  <a:cubicBezTo>
                    <a:pt x="652" y="2067"/>
                    <a:pt x="652" y="2059"/>
                    <a:pt x="653" y="2052"/>
                  </a:cubicBezTo>
                  <a:cubicBezTo>
                    <a:pt x="655" y="2032"/>
                    <a:pt x="654" y="2012"/>
                    <a:pt x="654" y="1992"/>
                  </a:cubicBezTo>
                  <a:cubicBezTo>
                    <a:pt x="654" y="1986"/>
                    <a:pt x="653" y="1979"/>
                    <a:pt x="653" y="1973"/>
                  </a:cubicBezTo>
                  <a:cubicBezTo>
                    <a:pt x="651" y="1960"/>
                    <a:pt x="649" y="1947"/>
                    <a:pt x="650" y="1933"/>
                  </a:cubicBezTo>
                  <a:cubicBezTo>
                    <a:pt x="651" y="1927"/>
                    <a:pt x="650" y="1921"/>
                    <a:pt x="649" y="1915"/>
                  </a:cubicBezTo>
                  <a:cubicBezTo>
                    <a:pt x="647" y="1909"/>
                    <a:pt x="648" y="1902"/>
                    <a:pt x="649" y="1895"/>
                  </a:cubicBezTo>
                  <a:cubicBezTo>
                    <a:pt x="649" y="1889"/>
                    <a:pt x="647" y="1883"/>
                    <a:pt x="650" y="1878"/>
                  </a:cubicBezTo>
                  <a:cubicBezTo>
                    <a:pt x="650" y="1852"/>
                    <a:pt x="651" y="1827"/>
                    <a:pt x="652" y="1801"/>
                  </a:cubicBezTo>
                  <a:cubicBezTo>
                    <a:pt x="654" y="1772"/>
                    <a:pt x="651" y="1742"/>
                    <a:pt x="652" y="1712"/>
                  </a:cubicBezTo>
                  <a:cubicBezTo>
                    <a:pt x="653" y="1687"/>
                    <a:pt x="652" y="1661"/>
                    <a:pt x="652" y="1635"/>
                  </a:cubicBezTo>
                  <a:cubicBezTo>
                    <a:pt x="653" y="1608"/>
                    <a:pt x="652" y="1581"/>
                    <a:pt x="654" y="1554"/>
                  </a:cubicBezTo>
                  <a:cubicBezTo>
                    <a:pt x="655" y="1529"/>
                    <a:pt x="655" y="1505"/>
                    <a:pt x="655" y="1480"/>
                  </a:cubicBezTo>
                  <a:cubicBezTo>
                    <a:pt x="655" y="1478"/>
                    <a:pt x="655" y="1474"/>
                    <a:pt x="654" y="1473"/>
                  </a:cubicBezTo>
                  <a:cubicBezTo>
                    <a:pt x="651" y="1472"/>
                    <a:pt x="649" y="1470"/>
                    <a:pt x="647" y="1472"/>
                  </a:cubicBezTo>
                  <a:cubicBezTo>
                    <a:pt x="645" y="1474"/>
                    <a:pt x="645" y="1477"/>
                    <a:pt x="644" y="1481"/>
                  </a:cubicBezTo>
                  <a:cubicBezTo>
                    <a:pt x="644" y="1514"/>
                    <a:pt x="643" y="1547"/>
                    <a:pt x="642" y="1580"/>
                  </a:cubicBezTo>
                  <a:cubicBezTo>
                    <a:pt x="642" y="1589"/>
                    <a:pt x="642" y="1598"/>
                    <a:pt x="642" y="1607"/>
                  </a:cubicBezTo>
                  <a:cubicBezTo>
                    <a:pt x="641" y="1633"/>
                    <a:pt x="640" y="1659"/>
                    <a:pt x="640" y="1684"/>
                  </a:cubicBezTo>
                  <a:cubicBezTo>
                    <a:pt x="639" y="1686"/>
                    <a:pt x="638" y="1688"/>
                    <a:pt x="636" y="1689"/>
                  </a:cubicBezTo>
                  <a:cubicBezTo>
                    <a:pt x="635" y="1681"/>
                    <a:pt x="636" y="1674"/>
                    <a:pt x="636" y="1666"/>
                  </a:cubicBezTo>
                  <a:cubicBezTo>
                    <a:pt x="636" y="1665"/>
                    <a:pt x="635" y="1664"/>
                    <a:pt x="635" y="1664"/>
                  </a:cubicBezTo>
                  <a:cubicBezTo>
                    <a:pt x="634" y="1663"/>
                    <a:pt x="634" y="1664"/>
                    <a:pt x="633" y="1664"/>
                  </a:cubicBezTo>
                  <a:cubicBezTo>
                    <a:pt x="632" y="1666"/>
                    <a:pt x="631" y="1670"/>
                    <a:pt x="631" y="1673"/>
                  </a:cubicBezTo>
                  <a:cubicBezTo>
                    <a:pt x="631" y="1679"/>
                    <a:pt x="632" y="1686"/>
                    <a:pt x="630" y="1692"/>
                  </a:cubicBezTo>
                  <a:cubicBezTo>
                    <a:pt x="629" y="1683"/>
                    <a:pt x="629" y="1675"/>
                    <a:pt x="629" y="1666"/>
                  </a:cubicBezTo>
                  <a:cubicBezTo>
                    <a:pt x="629" y="1661"/>
                    <a:pt x="630" y="1657"/>
                    <a:pt x="633" y="1656"/>
                  </a:cubicBezTo>
                  <a:cubicBezTo>
                    <a:pt x="634" y="1656"/>
                    <a:pt x="634" y="1653"/>
                    <a:pt x="632" y="1653"/>
                  </a:cubicBezTo>
                  <a:cubicBezTo>
                    <a:pt x="630" y="1651"/>
                    <a:pt x="628" y="1649"/>
                    <a:pt x="631" y="1644"/>
                  </a:cubicBezTo>
                  <a:cubicBezTo>
                    <a:pt x="633" y="1642"/>
                    <a:pt x="631" y="1641"/>
                    <a:pt x="631" y="1640"/>
                  </a:cubicBezTo>
                  <a:cubicBezTo>
                    <a:pt x="630" y="1626"/>
                    <a:pt x="630" y="1612"/>
                    <a:pt x="630" y="1598"/>
                  </a:cubicBezTo>
                  <a:cubicBezTo>
                    <a:pt x="630" y="1597"/>
                    <a:pt x="631" y="1596"/>
                    <a:pt x="631" y="1597"/>
                  </a:cubicBezTo>
                  <a:cubicBezTo>
                    <a:pt x="633" y="1600"/>
                    <a:pt x="634" y="1597"/>
                    <a:pt x="635" y="1594"/>
                  </a:cubicBezTo>
                  <a:cubicBezTo>
                    <a:pt x="635" y="1587"/>
                    <a:pt x="636" y="1580"/>
                    <a:pt x="636" y="1572"/>
                  </a:cubicBezTo>
                  <a:cubicBezTo>
                    <a:pt x="636" y="1571"/>
                    <a:pt x="635" y="1570"/>
                    <a:pt x="635" y="1568"/>
                  </a:cubicBezTo>
                  <a:cubicBezTo>
                    <a:pt x="633" y="1573"/>
                    <a:pt x="634" y="1579"/>
                    <a:pt x="631" y="1581"/>
                  </a:cubicBezTo>
                  <a:cubicBezTo>
                    <a:pt x="631" y="1576"/>
                    <a:pt x="629" y="1571"/>
                    <a:pt x="630" y="1564"/>
                  </a:cubicBezTo>
                  <a:cubicBezTo>
                    <a:pt x="631" y="1559"/>
                    <a:pt x="631" y="1552"/>
                    <a:pt x="630" y="1547"/>
                  </a:cubicBezTo>
                  <a:cubicBezTo>
                    <a:pt x="629" y="1541"/>
                    <a:pt x="629" y="1536"/>
                    <a:pt x="630" y="1531"/>
                  </a:cubicBezTo>
                  <a:cubicBezTo>
                    <a:pt x="632" y="1519"/>
                    <a:pt x="631" y="1507"/>
                    <a:pt x="631" y="1496"/>
                  </a:cubicBezTo>
                  <a:cubicBezTo>
                    <a:pt x="630" y="1485"/>
                    <a:pt x="630" y="1484"/>
                    <a:pt x="635" y="1482"/>
                  </a:cubicBezTo>
                  <a:cubicBezTo>
                    <a:pt x="639" y="1480"/>
                    <a:pt x="639" y="1476"/>
                    <a:pt x="639" y="1471"/>
                  </a:cubicBezTo>
                  <a:cubicBezTo>
                    <a:pt x="639" y="1468"/>
                    <a:pt x="640" y="1465"/>
                    <a:pt x="638" y="1463"/>
                  </a:cubicBezTo>
                  <a:cubicBezTo>
                    <a:pt x="638" y="1465"/>
                    <a:pt x="638" y="1467"/>
                    <a:pt x="638" y="1469"/>
                  </a:cubicBezTo>
                  <a:cubicBezTo>
                    <a:pt x="637" y="1477"/>
                    <a:pt x="636" y="1478"/>
                    <a:pt x="633" y="1478"/>
                  </a:cubicBezTo>
                  <a:cubicBezTo>
                    <a:pt x="631" y="1478"/>
                    <a:pt x="630" y="1476"/>
                    <a:pt x="629" y="1469"/>
                  </a:cubicBezTo>
                  <a:cubicBezTo>
                    <a:pt x="628" y="1451"/>
                    <a:pt x="626" y="1433"/>
                    <a:pt x="627" y="1414"/>
                  </a:cubicBezTo>
                  <a:cubicBezTo>
                    <a:pt x="627" y="1410"/>
                    <a:pt x="627" y="1406"/>
                    <a:pt x="627" y="1403"/>
                  </a:cubicBezTo>
                  <a:cubicBezTo>
                    <a:pt x="626" y="1401"/>
                    <a:pt x="626" y="1400"/>
                    <a:pt x="625" y="1401"/>
                  </a:cubicBezTo>
                  <a:cubicBezTo>
                    <a:pt x="624" y="1401"/>
                    <a:pt x="624" y="1402"/>
                    <a:pt x="624" y="1403"/>
                  </a:cubicBezTo>
                  <a:cubicBezTo>
                    <a:pt x="623" y="1407"/>
                    <a:pt x="623" y="1411"/>
                    <a:pt x="623" y="1415"/>
                  </a:cubicBezTo>
                  <a:cubicBezTo>
                    <a:pt x="623" y="1417"/>
                    <a:pt x="624" y="1421"/>
                    <a:pt x="621" y="1422"/>
                  </a:cubicBezTo>
                  <a:cubicBezTo>
                    <a:pt x="620" y="1418"/>
                    <a:pt x="621" y="1413"/>
                    <a:pt x="621" y="1409"/>
                  </a:cubicBezTo>
                  <a:cubicBezTo>
                    <a:pt x="621" y="1407"/>
                    <a:pt x="620" y="1405"/>
                    <a:pt x="620" y="1403"/>
                  </a:cubicBezTo>
                  <a:cubicBezTo>
                    <a:pt x="620" y="1402"/>
                    <a:pt x="619" y="1401"/>
                    <a:pt x="619" y="1401"/>
                  </a:cubicBezTo>
                  <a:cubicBezTo>
                    <a:pt x="618" y="1401"/>
                    <a:pt x="618" y="1402"/>
                    <a:pt x="617" y="1403"/>
                  </a:cubicBezTo>
                  <a:cubicBezTo>
                    <a:pt x="616" y="1409"/>
                    <a:pt x="618" y="1417"/>
                    <a:pt x="615" y="1423"/>
                  </a:cubicBezTo>
                  <a:cubicBezTo>
                    <a:pt x="614" y="1418"/>
                    <a:pt x="615" y="1414"/>
                    <a:pt x="614" y="1410"/>
                  </a:cubicBezTo>
                  <a:cubicBezTo>
                    <a:pt x="613" y="1393"/>
                    <a:pt x="617" y="1375"/>
                    <a:pt x="611" y="1358"/>
                  </a:cubicBezTo>
                  <a:cubicBezTo>
                    <a:pt x="611" y="1357"/>
                    <a:pt x="612" y="1354"/>
                    <a:pt x="612" y="1353"/>
                  </a:cubicBezTo>
                  <a:cubicBezTo>
                    <a:pt x="612" y="1335"/>
                    <a:pt x="613" y="1318"/>
                    <a:pt x="611" y="1302"/>
                  </a:cubicBezTo>
                  <a:cubicBezTo>
                    <a:pt x="610" y="1297"/>
                    <a:pt x="610" y="1292"/>
                    <a:pt x="610" y="1288"/>
                  </a:cubicBezTo>
                  <a:cubicBezTo>
                    <a:pt x="610" y="1276"/>
                    <a:pt x="610" y="1264"/>
                    <a:pt x="610" y="1252"/>
                  </a:cubicBezTo>
                  <a:cubicBezTo>
                    <a:pt x="610" y="1240"/>
                    <a:pt x="610" y="1228"/>
                    <a:pt x="610" y="1216"/>
                  </a:cubicBezTo>
                  <a:cubicBezTo>
                    <a:pt x="610" y="1204"/>
                    <a:pt x="610" y="1192"/>
                    <a:pt x="609" y="1180"/>
                  </a:cubicBezTo>
                  <a:cubicBezTo>
                    <a:pt x="608" y="1192"/>
                    <a:pt x="605" y="1202"/>
                    <a:pt x="606" y="1215"/>
                  </a:cubicBezTo>
                  <a:cubicBezTo>
                    <a:pt x="606" y="1218"/>
                    <a:pt x="606" y="1221"/>
                    <a:pt x="604" y="1223"/>
                  </a:cubicBezTo>
                  <a:cubicBezTo>
                    <a:pt x="604" y="1221"/>
                    <a:pt x="604" y="1218"/>
                    <a:pt x="604" y="1216"/>
                  </a:cubicBezTo>
                  <a:cubicBezTo>
                    <a:pt x="605" y="1201"/>
                    <a:pt x="603" y="1186"/>
                    <a:pt x="605" y="1171"/>
                  </a:cubicBezTo>
                  <a:cubicBezTo>
                    <a:pt x="605" y="1167"/>
                    <a:pt x="603" y="1165"/>
                    <a:pt x="602" y="1164"/>
                  </a:cubicBezTo>
                  <a:cubicBezTo>
                    <a:pt x="601" y="1161"/>
                    <a:pt x="601" y="1158"/>
                    <a:pt x="601" y="1155"/>
                  </a:cubicBezTo>
                  <a:cubicBezTo>
                    <a:pt x="602" y="1146"/>
                    <a:pt x="602" y="1137"/>
                    <a:pt x="602" y="1127"/>
                  </a:cubicBezTo>
                  <a:cubicBezTo>
                    <a:pt x="602" y="1126"/>
                    <a:pt x="601" y="1123"/>
                    <a:pt x="600" y="1124"/>
                  </a:cubicBezTo>
                  <a:cubicBezTo>
                    <a:pt x="599" y="1124"/>
                    <a:pt x="598" y="1126"/>
                    <a:pt x="598" y="1128"/>
                  </a:cubicBezTo>
                  <a:cubicBezTo>
                    <a:pt x="598" y="1131"/>
                    <a:pt x="598" y="1134"/>
                    <a:pt x="597" y="1137"/>
                  </a:cubicBezTo>
                  <a:cubicBezTo>
                    <a:pt x="597" y="1142"/>
                    <a:pt x="598" y="1148"/>
                    <a:pt x="596" y="1152"/>
                  </a:cubicBezTo>
                  <a:cubicBezTo>
                    <a:pt x="595" y="1149"/>
                    <a:pt x="595" y="1147"/>
                    <a:pt x="595" y="1144"/>
                  </a:cubicBezTo>
                  <a:cubicBezTo>
                    <a:pt x="596" y="1133"/>
                    <a:pt x="597" y="1121"/>
                    <a:pt x="592" y="1111"/>
                  </a:cubicBezTo>
                  <a:cubicBezTo>
                    <a:pt x="591" y="1108"/>
                    <a:pt x="592" y="1105"/>
                    <a:pt x="593" y="1103"/>
                  </a:cubicBezTo>
                  <a:cubicBezTo>
                    <a:pt x="596" y="1092"/>
                    <a:pt x="596" y="1081"/>
                    <a:pt x="594" y="1069"/>
                  </a:cubicBezTo>
                  <a:cubicBezTo>
                    <a:pt x="593" y="1065"/>
                    <a:pt x="594" y="1059"/>
                    <a:pt x="594" y="1054"/>
                  </a:cubicBezTo>
                  <a:cubicBezTo>
                    <a:pt x="594" y="1050"/>
                    <a:pt x="596" y="1049"/>
                    <a:pt x="598" y="1049"/>
                  </a:cubicBezTo>
                  <a:cubicBezTo>
                    <a:pt x="599" y="1052"/>
                    <a:pt x="599" y="1056"/>
                    <a:pt x="601" y="1058"/>
                  </a:cubicBezTo>
                  <a:cubicBezTo>
                    <a:pt x="603" y="1046"/>
                    <a:pt x="602" y="1046"/>
                    <a:pt x="602" y="1038"/>
                  </a:cubicBezTo>
                  <a:cubicBezTo>
                    <a:pt x="602" y="1026"/>
                    <a:pt x="599" y="1018"/>
                    <a:pt x="596" y="1009"/>
                  </a:cubicBezTo>
                  <a:cubicBezTo>
                    <a:pt x="596" y="1009"/>
                    <a:pt x="596" y="1009"/>
                    <a:pt x="596" y="1009"/>
                  </a:cubicBezTo>
                  <a:cubicBezTo>
                    <a:pt x="594" y="994"/>
                    <a:pt x="599" y="978"/>
                    <a:pt x="593" y="964"/>
                  </a:cubicBezTo>
                  <a:cubicBezTo>
                    <a:pt x="593" y="963"/>
                    <a:pt x="593" y="961"/>
                    <a:pt x="593" y="960"/>
                  </a:cubicBezTo>
                  <a:cubicBezTo>
                    <a:pt x="596" y="952"/>
                    <a:pt x="595" y="942"/>
                    <a:pt x="595" y="933"/>
                  </a:cubicBezTo>
                  <a:cubicBezTo>
                    <a:pt x="596" y="934"/>
                    <a:pt x="597" y="934"/>
                    <a:pt x="597" y="935"/>
                  </a:cubicBezTo>
                  <a:cubicBezTo>
                    <a:pt x="601" y="936"/>
                    <a:pt x="602" y="935"/>
                    <a:pt x="602" y="930"/>
                  </a:cubicBezTo>
                  <a:cubicBezTo>
                    <a:pt x="602" y="923"/>
                    <a:pt x="602" y="915"/>
                    <a:pt x="602" y="907"/>
                  </a:cubicBezTo>
                  <a:cubicBezTo>
                    <a:pt x="602" y="899"/>
                    <a:pt x="601" y="899"/>
                    <a:pt x="595" y="898"/>
                  </a:cubicBezTo>
                  <a:cubicBezTo>
                    <a:pt x="595" y="898"/>
                    <a:pt x="595" y="898"/>
                    <a:pt x="595" y="898"/>
                  </a:cubicBezTo>
                  <a:cubicBezTo>
                    <a:pt x="595" y="898"/>
                    <a:pt x="595" y="898"/>
                    <a:pt x="595" y="898"/>
                  </a:cubicBezTo>
                  <a:cubicBezTo>
                    <a:pt x="595" y="898"/>
                    <a:pt x="595" y="898"/>
                    <a:pt x="595" y="898"/>
                  </a:cubicBezTo>
                  <a:cubicBezTo>
                    <a:pt x="595" y="895"/>
                    <a:pt x="595" y="892"/>
                    <a:pt x="595" y="889"/>
                  </a:cubicBezTo>
                  <a:cubicBezTo>
                    <a:pt x="596" y="889"/>
                    <a:pt x="597" y="890"/>
                    <a:pt x="598" y="889"/>
                  </a:cubicBezTo>
                  <a:cubicBezTo>
                    <a:pt x="599" y="889"/>
                    <a:pt x="599" y="889"/>
                    <a:pt x="600" y="888"/>
                  </a:cubicBezTo>
                  <a:cubicBezTo>
                    <a:pt x="600" y="887"/>
                    <a:pt x="600" y="886"/>
                    <a:pt x="599" y="885"/>
                  </a:cubicBezTo>
                  <a:cubicBezTo>
                    <a:pt x="597" y="884"/>
                    <a:pt x="596" y="883"/>
                    <a:pt x="594" y="881"/>
                  </a:cubicBezTo>
                  <a:cubicBezTo>
                    <a:pt x="594" y="881"/>
                    <a:pt x="594" y="881"/>
                    <a:pt x="594" y="881"/>
                  </a:cubicBezTo>
                  <a:cubicBezTo>
                    <a:pt x="594" y="879"/>
                    <a:pt x="594" y="878"/>
                    <a:pt x="595" y="877"/>
                  </a:cubicBezTo>
                  <a:cubicBezTo>
                    <a:pt x="598" y="875"/>
                    <a:pt x="599" y="869"/>
                    <a:pt x="599" y="864"/>
                  </a:cubicBezTo>
                  <a:cubicBezTo>
                    <a:pt x="600" y="859"/>
                    <a:pt x="600" y="854"/>
                    <a:pt x="600" y="849"/>
                  </a:cubicBezTo>
                  <a:cubicBezTo>
                    <a:pt x="599" y="844"/>
                    <a:pt x="596" y="839"/>
                    <a:pt x="599" y="833"/>
                  </a:cubicBezTo>
                  <a:cubicBezTo>
                    <a:pt x="599" y="832"/>
                    <a:pt x="598" y="830"/>
                    <a:pt x="597" y="830"/>
                  </a:cubicBezTo>
                  <a:cubicBezTo>
                    <a:pt x="595" y="830"/>
                    <a:pt x="593" y="830"/>
                    <a:pt x="591" y="830"/>
                  </a:cubicBezTo>
                  <a:cubicBezTo>
                    <a:pt x="591" y="829"/>
                    <a:pt x="591" y="827"/>
                    <a:pt x="591" y="826"/>
                  </a:cubicBezTo>
                  <a:cubicBezTo>
                    <a:pt x="594" y="826"/>
                    <a:pt x="596" y="827"/>
                    <a:pt x="598" y="824"/>
                  </a:cubicBezTo>
                  <a:cubicBezTo>
                    <a:pt x="599" y="824"/>
                    <a:pt x="599" y="821"/>
                    <a:pt x="598" y="821"/>
                  </a:cubicBezTo>
                  <a:cubicBezTo>
                    <a:pt x="592" y="821"/>
                    <a:pt x="592" y="814"/>
                    <a:pt x="593" y="805"/>
                  </a:cubicBezTo>
                  <a:cubicBezTo>
                    <a:pt x="593" y="805"/>
                    <a:pt x="593" y="805"/>
                    <a:pt x="593" y="805"/>
                  </a:cubicBezTo>
                  <a:cubicBezTo>
                    <a:pt x="593" y="805"/>
                    <a:pt x="593" y="805"/>
                    <a:pt x="593" y="805"/>
                  </a:cubicBezTo>
                  <a:cubicBezTo>
                    <a:pt x="593" y="804"/>
                    <a:pt x="593" y="803"/>
                    <a:pt x="593" y="802"/>
                  </a:cubicBezTo>
                  <a:cubicBezTo>
                    <a:pt x="594" y="791"/>
                    <a:pt x="594" y="791"/>
                    <a:pt x="591" y="785"/>
                  </a:cubicBezTo>
                  <a:cubicBezTo>
                    <a:pt x="590" y="784"/>
                    <a:pt x="589" y="782"/>
                    <a:pt x="589" y="779"/>
                  </a:cubicBezTo>
                  <a:cubicBezTo>
                    <a:pt x="589" y="774"/>
                    <a:pt x="590" y="769"/>
                    <a:pt x="591" y="764"/>
                  </a:cubicBezTo>
                  <a:cubicBezTo>
                    <a:pt x="593" y="753"/>
                    <a:pt x="594" y="742"/>
                    <a:pt x="589" y="733"/>
                  </a:cubicBezTo>
                  <a:cubicBezTo>
                    <a:pt x="585" y="727"/>
                    <a:pt x="585" y="719"/>
                    <a:pt x="585" y="711"/>
                  </a:cubicBezTo>
                  <a:cubicBezTo>
                    <a:pt x="585" y="702"/>
                    <a:pt x="586" y="694"/>
                    <a:pt x="584" y="684"/>
                  </a:cubicBezTo>
                  <a:cubicBezTo>
                    <a:pt x="582" y="677"/>
                    <a:pt x="581" y="668"/>
                    <a:pt x="582" y="658"/>
                  </a:cubicBezTo>
                  <a:cubicBezTo>
                    <a:pt x="584" y="651"/>
                    <a:pt x="583" y="642"/>
                    <a:pt x="581" y="635"/>
                  </a:cubicBezTo>
                  <a:cubicBezTo>
                    <a:pt x="581" y="630"/>
                    <a:pt x="581" y="625"/>
                    <a:pt x="580" y="620"/>
                  </a:cubicBezTo>
                  <a:cubicBezTo>
                    <a:pt x="579" y="610"/>
                    <a:pt x="579" y="601"/>
                    <a:pt x="579" y="591"/>
                  </a:cubicBezTo>
                  <a:cubicBezTo>
                    <a:pt x="579" y="584"/>
                    <a:pt x="579" y="576"/>
                    <a:pt x="579" y="568"/>
                  </a:cubicBezTo>
                  <a:cubicBezTo>
                    <a:pt x="579" y="564"/>
                    <a:pt x="578" y="561"/>
                    <a:pt x="577" y="559"/>
                  </a:cubicBezTo>
                  <a:cubicBezTo>
                    <a:pt x="577" y="559"/>
                    <a:pt x="577" y="559"/>
                    <a:pt x="577" y="559"/>
                  </a:cubicBezTo>
                  <a:cubicBezTo>
                    <a:pt x="577" y="553"/>
                    <a:pt x="576" y="546"/>
                    <a:pt x="577" y="540"/>
                  </a:cubicBezTo>
                  <a:cubicBezTo>
                    <a:pt x="578" y="530"/>
                    <a:pt x="577" y="522"/>
                    <a:pt x="572" y="516"/>
                  </a:cubicBezTo>
                  <a:cubicBezTo>
                    <a:pt x="572" y="514"/>
                    <a:pt x="572" y="514"/>
                    <a:pt x="572" y="514"/>
                  </a:cubicBezTo>
                  <a:cubicBezTo>
                    <a:pt x="572" y="512"/>
                    <a:pt x="572" y="512"/>
                    <a:pt x="572" y="512"/>
                  </a:cubicBezTo>
                  <a:cubicBezTo>
                    <a:pt x="576" y="506"/>
                    <a:pt x="577" y="500"/>
                    <a:pt x="573" y="492"/>
                  </a:cubicBezTo>
                  <a:cubicBezTo>
                    <a:pt x="571" y="486"/>
                    <a:pt x="570" y="479"/>
                    <a:pt x="570" y="472"/>
                  </a:cubicBezTo>
                  <a:cubicBezTo>
                    <a:pt x="570" y="468"/>
                    <a:pt x="570" y="464"/>
                    <a:pt x="570" y="460"/>
                  </a:cubicBezTo>
                  <a:cubicBezTo>
                    <a:pt x="569" y="467"/>
                    <a:pt x="566" y="472"/>
                    <a:pt x="565" y="478"/>
                  </a:cubicBezTo>
                  <a:cubicBezTo>
                    <a:pt x="568" y="486"/>
                    <a:pt x="563" y="485"/>
                    <a:pt x="562" y="488"/>
                  </a:cubicBezTo>
                  <a:cubicBezTo>
                    <a:pt x="562" y="483"/>
                    <a:pt x="563" y="479"/>
                    <a:pt x="561" y="474"/>
                  </a:cubicBezTo>
                  <a:cubicBezTo>
                    <a:pt x="560" y="470"/>
                    <a:pt x="560" y="469"/>
                    <a:pt x="562" y="469"/>
                  </a:cubicBezTo>
                  <a:cubicBezTo>
                    <a:pt x="565" y="468"/>
                    <a:pt x="566" y="466"/>
                    <a:pt x="566" y="460"/>
                  </a:cubicBezTo>
                  <a:cubicBezTo>
                    <a:pt x="566" y="456"/>
                    <a:pt x="566" y="452"/>
                    <a:pt x="566" y="448"/>
                  </a:cubicBezTo>
                  <a:cubicBezTo>
                    <a:pt x="566" y="448"/>
                    <a:pt x="566" y="448"/>
                    <a:pt x="566" y="448"/>
                  </a:cubicBezTo>
                  <a:cubicBezTo>
                    <a:pt x="566" y="448"/>
                    <a:pt x="566" y="448"/>
                    <a:pt x="566" y="448"/>
                  </a:cubicBezTo>
                  <a:cubicBezTo>
                    <a:pt x="566" y="448"/>
                    <a:pt x="566" y="448"/>
                    <a:pt x="566" y="448"/>
                  </a:cubicBezTo>
                  <a:cubicBezTo>
                    <a:pt x="562" y="441"/>
                    <a:pt x="564" y="432"/>
                    <a:pt x="564" y="424"/>
                  </a:cubicBezTo>
                  <a:cubicBezTo>
                    <a:pt x="565" y="409"/>
                    <a:pt x="561" y="395"/>
                    <a:pt x="561" y="380"/>
                  </a:cubicBezTo>
                  <a:cubicBezTo>
                    <a:pt x="561" y="376"/>
                    <a:pt x="557" y="374"/>
                    <a:pt x="558" y="369"/>
                  </a:cubicBezTo>
                  <a:cubicBezTo>
                    <a:pt x="553" y="364"/>
                    <a:pt x="553" y="363"/>
                    <a:pt x="554" y="355"/>
                  </a:cubicBezTo>
                  <a:cubicBezTo>
                    <a:pt x="554" y="353"/>
                    <a:pt x="555" y="351"/>
                    <a:pt x="554" y="350"/>
                  </a:cubicBezTo>
                  <a:cubicBezTo>
                    <a:pt x="552" y="347"/>
                    <a:pt x="552" y="344"/>
                    <a:pt x="552" y="341"/>
                  </a:cubicBezTo>
                  <a:cubicBezTo>
                    <a:pt x="552" y="326"/>
                    <a:pt x="552" y="311"/>
                    <a:pt x="551" y="296"/>
                  </a:cubicBezTo>
                  <a:cubicBezTo>
                    <a:pt x="550" y="286"/>
                    <a:pt x="549" y="276"/>
                    <a:pt x="550" y="266"/>
                  </a:cubicBezTo>
                  <a:cubicBezTo>
                    <a:pt x="550" y="264"/>
                    <a:pt x="550" y="261"/>
                    <a:pt x="550" y="259"/>
                  </a:cubicBezTo>
                  <a:cubicBezTo>
                    <a:pt x="549" y="255"/>
                    <a:pt x="550" y="249"/>
                    <a:pt x="548" y="249"/>
                  </a:cubicBezTo>
                  <a:cubicBezTo>
                    <a:pt x="545" y="249"/>
                    <a:pt x="545" y="254"/>
                    <a:pt x="546" y="258"/>
                  </a:cubicBezTo>
                  <a:cubicBezTo>
                    <a:pt x="546" y="259"/>
                    <a:pt x="546" y="261"/>
                    <a:pt x="545" y="261"/>
                  </a:cubicBezTo>
                  <a:cubicBezTo>
                    <a:pt x="545" y="262"/>
                    <a:pt x="543" y="262"/>
                    <a:pt x="543" y="262"/>
                  </a:cubicBezTo>
                  <a:cubicBezTo>
                    <a:pt x="543" y="259"/>
                    <a:pt x="543" y="257"/>
                    <a:pt x="542" y="254"/>
                  </a:cubicBezTo>
                  <a:cubicBezTo>
                    <a:pt x="542" y="252"/>
                    <a:pt x="541" y="251"/>
                    <a:pt x="540" y="251"/>
                  </a:cubicBezTo>
                  <a:cubicBezTo>
                    <a:pt x="540" y="252"/>
                    <a:pt x="539" y="253"/>
                    <a:pt x="539" y="254"/>
                  </a:cubicBezTo>
                  <a:cubicBezTo>
                    <a:pt x="540" y="260"/>
                    <a:pt x="540" y="266"/>
                    <a:pt x="540" y="272"/>
                  </a:cubicBezTo>
                  <a:cubicBezTo>
                    <a:pt x="541" y="276"/>
                    <a:pt x="541" y="282"/>
                    <a:pt x="539" y="283"/>
                  </a:cubicBezTo>
                  <a:cubicBezTo>
                    <a:pt x="535" y="288"/>
                    <a:pt x="540" y="293"/>
                    <a:pt x="539" y="298"/>
                  </a:cubicBezTo>
                  <a:cubicBezTo>
                    <a:pt x="537" y="302"/>
                    <a:pt x="541" y="304"/>
                    <a:pt x="541" y="308"/>
                  </a:cubicBezTo>
                  <a:cubicBezTo>
                    <a:pt x="540" y="313"/>
                    <a:pt x="539" y="317"/>
                    <a:pt x="539" y="322"/>
                  </a:cubicBezTo>
                  <a:cubicBezTo>
                    <a:pt x="539" y="324"/>
                    <a:pt x="539" y="327"/>
                    <a:pt x="539" y="330"/>
                  </a:cubicBezTo>
                  <a:cubicBezTo>
                    <a:pt x="541" y="339"/>
                    <a:pt x="540" y="348"/>
                    <a:pt x="541" y="357"/>
                  </a:cubicBezTo>
                  <a:cubicBezTo>
                    <a:pt x="542" y="374"/>
                    <a:pt x="542" y="391"/>
                    <a:pt x="544" y="408"/>
                  </a:cubicBezTo>
                  <a:cubicBezTo>
                    <a:pt x="546" y="420"/>
                    <a:pt x="546" y="433"/>
                    <a:pt x="543" y="444"/>
                  </a:cubicBezTo>
                  <a:cubicBezTo>
                    <a:pt x="543" y="444"/>
                    <a:pt x="543" y="444"/>
                    <a:pt x="543" y="444"/>
                  </a:cubicBezTo>
                  <a:cubicBezTo>
                    <a:pt x="543" y="444"/>
                    <a:pt x="543" y="444"/>
                    <a:pt x="543" y="444"/>
                  </a:cubicBezTo>
                  <a:cubicBezTo>
                    <a:pt x="542" y="443"/>
                    <a:pt x="541" y="442"/>
                    <a:pt x="539" y="441"/>
                  </a:cubicBezTo>
                  <a:cubicBezTo>
                    <a:pt x="539" y="451"/>
                    <a:pt x="538" y="462"/>
                    <a:pt x="538" y="473"/>
                  </a:cubicBezTo>
                  <a:cubicBezTo>
                    <a:pt x="535" y="460"/>
                    <a:pt x="538" y="445"/>
                    <a:pt x="534" y="434"/>
                  </a:cubicBezTo>
                  <a:cubicBezTo>
                    <a:pt x="535" y="425"/>
                    <a:pt x="534" y="417"/>
                    <a:pt x="533" y="408"/>
                  </a:cubicBezTo>
                  <a:cubicBezTo>
                    <a:pt x="533" y="406"/>
                    <a:pt x="535" y="405"/>
                    <a:pt x="536" y="404"/>
                  </a:cubicBezTo>
                  <a:cubicBezTo>
                    <a:pt x="537" y="392"/>
                    <a:pt x="537" y="380"/>
                    <a:pt x="533" y="368"/>
                  </a:cubicBezTo>
                  <a:cubicBezTo>
                    <a:pt x="532" y="377"/>
                    <a:pt x="533" y="386"/>
                    <a:pt x="534" y="395"/>
                  </a:cubicBezTo>
                  <a:cubicBezTo>
                    <a:pt x="534" y="396"/>
                    <a:pt x="533" y="397"/>
                    <a:pt x="533" y="398"/>
                  </a:cubicBezTo>
                  <a:cubicBezTo>
                    <a:pt x="533" y="397"/>
                    <a:pt x="532" y="396"/>
                    <a:pt x="532" y="395"/>
                  </a:cubicBezTo>
                  <a:cubicBezTo>
                    <a:pt x="530" y="380"/>
                    <a:pt x="529" y="364"/>
                    <a:pt x="528" y="349"/>
                  </a:cubicBezTo>
                  <a:cubicBezTo>
                    <a:pt x="527" y="345"/>
                    <a:pt x="527" y="340"/>
                    <a:pt x="526" y="340"/>
                  </a:cubicBezTo>
                  <a:cubicBezTo>
                    <a:pt x="523" y="340"/>
                    <a:pt x="525" y="345"/>
                    <a:pt x="524" y="348"/>
                  </a:cubicBezTo>
                  <a:cubicBezTo>
                    <a:pt x="524" y="350"/>
                    <a:pt x="523" y="351"/>
                    <a:pt x="523" y="355"/>
                  </a:cubicBezTo>
                  <a:cubicBezTo>
                    <a:pt x="521" y="345"/>
                    <a:pt x="520" y="338"/>
                    <a:pt x="520" y="329"/>
                  </a:cubicBezTo>
                  <a:cubicBezTo>
                    <a:pt x="519" y="317"/>
                    <a:pt x="518" y="305"/>
                    <a:pt x="515" y="295"/>
                  </a:cubicBezTo>
                  <a:cubicBezTo>
                    <a:pt x="513" y="286"/>
                    <a:pt x="511" y="277"/>
                    <a:pt x="511" y="267"/>
                  </a:cubicBezTo>
                  <a:cubicBezTo>
                    <a:pt x="511" y="266"/>
                    <a:pt x="511" y="265"/>
                    <a:pt x="511" y="265"/>
                  </a:cubicBezTo>
                  <a:cubicBezTo>
                    <a:pt x="512" y="246"/>
                    <a:pt x="509" y="228"/>
                    <a:pt x="506" y="210"/>
                  </a:cubicBezTo>
                  <a:cubicBezTo>
                    <a:pt x="506" y="209"/>
                    <a:pt x="506" y="208"/>
                    <a:pt x="505" y="208"/>
                  </a:cubicBezTo>
                  <a:cubicBezTo>
                    <a:pt x="505" y="208"/>
                    <a:pt x="504" y="210"/>
                    <a:pt x="504" y="211"/>
                  </a:cubicBezTo>
                  <a:cubicBezTo>
                    <a:pt x="504" y="215"/>
                    <a:pt x="504" y="218"/>
                    <a:pt x="504" y="222"/>
                  </a:cubicBezTo>
                  <a:cubicBezTo>
                    <a:pt x="504" y="224"/>
                    <a:pt x="505" y="227"/>
                    <a:pt x="503" y="226"/>
                  </a:cubicBezTo>
                  <a:cubicBezTo>
                    <a:pt x="502" y="226"/>
                    <a:pt x="502" y="224"/>
                    <a:pt x="502" y="223"/>
                  </a:cubicBezTo>
                  <a:cubicBezTo>
                    <a:pt x="501" y="219"/>
                    <a:pt x="501" y="214"/>
                    <a:pt x="500" y="210"/>
                  </a:cubicBezTo>
                  <a:cubicBezTo>
                    <a:pt x="500" y="209"/>
                    <a:pt x="499" y="208"/>
                    <a:pt x="498" y="208"/>
                  </a:cubicBezTo>
                  <a:cubicBezTo>
                    <a:pt x="498" y="208"/>
                    <a:pt x="498" y="209"/>
                    <a:pt x="498" y="209"/>
                  </a:cubicBezTo>
                  <a:cubicBezTo>
                    <a:pt x="497" y="211"/>
                    <a:pt x="498" y="212"/>
                    <a:pt x="498" y="213"/>
                  </a:cubicBezTo>
                  <a:cubicBezTo>
                    <a:pt x="497" y="223"/>
                    <a:pt x="497" y="224"/>
                    <a:pt x="493" y="224"/>
                  </a:cubicBezTo>
                  <a:cubicBezTo>
                    <a:pt x="490" y="223"/>
                    <a:pt x="488" y="225"/>
                    <a:pt x="486" y="228"/>
                  </a:cubicBezTo>
                  <a:cubicBezTo>
                    <a:pt x="485" y="230"/>
                    <a:pt x="485" y="235"/>
                    <a:pt x="482" y="234"/>
                  </a:cubicBezTo>
                  <a:cubicBezTo>
                    <a:pt x="482" y="219"/>
                    <a:pt x="479" y="205"/>
                    <a:pt x="479" y="191"/>
                  </a:cubicBezTo>
                  <a:cubicBezTo>
                    <a:pt x="480" y="178"/>
                    <a:pt x="477" y="166"/>
                    <a:pt x="477" y="153"/>
                  </a:cubicBezTo>
                  <a:cubicBezTo>
                    <a:pt x="475" y="153"/>
                    <a:pt x="474" y="153"/>
                    <a:pt x="473" y="154"/>
                  </a:cubicBezTo>
                  <a:cubicBezTo>
                    <a:pt x="470" y="155"/>
                    <a:pt x="467" y="157"/>
                    <a:pt x="466" y="148"/>
                  </a:cubicBezTo>
                  <a:cubicBezTo>
                    <a:pt x="465" y="146"/>
                    <a:pt x="464" y="149"/>
                    <a:pt x="464" y="152"/>
                  </a:cubicBezTo>
                  <a:cubicBezTo>
                    <a:pt x="464" y="154"/>
                    <a:pt x="464" y="156"/>
                    <a:pt x="463" y="156"/>
                  </a:cubicBezTo>
                  <a:cubicBezTo>
                    <a:pt x="462" y="156"/>
                    <a:pt x="461" y="154"/>
                    <a:pt x="461" y="153"/>
                  </a:cubicBezTo>
                  <a:cubicBezTo>
                    <a:pt x="461" y="152"/>
                    <a:pt x="461" y="149"/>
                    <a:pt x="461" y="148"/>
                  </a:cubicBezTo>
                  <a:cubicBezTo>
                    <a:pt x="458" y="141"/>
                    <a:pt x="460" y="132"/>
                    <a:pt x="456" y="127"/>
                  </a:cubicBezTo>
                  <a:cubicBezTo>
                    <a:pt x="456" y="122"/>
                    <a:pt x="457" y="118"/>
                    <a:pt x="455" y="114"/>
                  </a:cubicBezTo>
                  <a:cubicBezTo>
                    <a:pt x="454" y="118"/>
                    <a:pt x="455" y="123"/>
                    <a:pt x="455" y="127"/>
                  </a:cubicBezTo>
                  <a:cubicBezTo>
                    <a:pt x="455" y="127"/>
                    <a:pt x="455" y="127"/>
                    <a:pt x="455" y="127"/>
                  </a:cubicBezTo>
                  <a:cubicBezTo>
                    <a:pt x="455" y="127"/>
                    <a:pt x="455" y="127"/>
                    <a:pt x="455" y="127"/>
                  </a:cubicBezTo>
                  <a:cubicBezTo>
                    <a:pt x="455" y="132"/>
                    <a:pt x="455" y="137"/>
                    <a:pt x="454" y="142"/>
                  </a:cubicBezTo>
                  <a:cubicBezTo>
                    <a:pt x="451" y="133"/>
                    <a:pt x="451" y="121"/>
                    <a:pt x="450" y="111"/>
                  </a:cubicBezTo>
                  <a:cubicBezTo>
                    <a:pt x="450" y="107"/>
                    <a:pt x="451" y="101"/>
                    <a:pt x="448" y="101"/>
                  </a:cubicBezTo>
                  <a:cubicBezTo>
                    <a:pt x="444" y="101"/>
                    <a:pt x="448" y="108"/>
                    <a:pt x="447" y="112"/>
                  </a:cubicBezTo>
                  <a:cubicBezTo>
                    <a:pt x="445" y="117"/>
                    <a:pt x="448" y="121"/>
                    <a:pt x="448" y="126"/>
                  </a:cubicBezTo>
                  <a:cubicBezTo>
                    <a:pt x="445" y="121"/>
                    <a:pt x="442" y="125"/>
                    <a:pt x="438" y="126"/>
                  </a:cubicBezTo>
                  <a:cubicBezTo>
                    <a:pt x="436" y="127"/>
                    <a:pt x="434" y="125"/>
                    <a:pt x="434" y="120"/>
                  </a:cubicBezTo>
                  <a:cubicBezTo>
                    <a:pt x="434" y="111"/>
                    <a:pt x="432" y="103"/>
                    <a:pt x="434" y="94"/>
                  </a:cubicBezTo>
                  <a:cubicBezTo>
                    <a:pt x="435" y="94"/>
                    <a:pt x="437" y="94"/>
                    <a:pt x="438" y="93"/>
                  </a:cubicBezTo>
                  <a:cubicBezTo>
                    <a:pt x="440" y="92"/>
                    <a:pt x="441" y="90"/>
                    <a:pt x="439" y="86"/>
                  </a:cubicBezTo>
                  <a:cubicBezTo>
                    <a:pt x="438" y="84"/>
                    <a:pt x="437" y="81"/>
                    <a:pt x="437" y="78"/>
                  </a:cubicBezTo>
                  <a:cubicBezTo>
                    <a:pt x="434" y="81"/>
                    <a:pt x="432" y="85"/>
                    <a:pt x="429" y="86"/>
                  </a:cubicBezTo>
                  <a:cubicBezTo>
                    <a:pt x="425" y="87"/>
                    <a:pt x="425" y="93"/>
                    <a:pt x="424" y="99"/>
                  </a:cubicBezTo>
                  <a:cubicBezTo>
                    <a:pt x="422" y="96"/>
                    <a:pt x="421" y="91"/>
                    <a:pt x="422" y="87"/>
                  </a:cubicBezTo>
                  <a:cubicBezTo>
                    <a:pt x="422" y="81"/>
                    <a:pt x="423" y="77"/>
                    <a:pt x="420" y="72"/>
                  </a:cubicBezTo>
                  <a:cubicBezTo>
                    <a:pt x="419" y="72"/>
                    <a:pt x="420" y="69"/>
                    <a:pt x="420" y="67"/>
                  </a:cubicBezTo>
                  <a:cubicBezTo>
                    <a:pt x="420" y="63"/>
                    <a:pt x="421" y="59"/>
                    <a:pt x="421" y="55"/>
                  </a:cubicBezTo>
                  <a:cubicBezTo>
                    <a:pt x="421" y="51"/>
                    <a:pt x="417" y="45"/>
                    <a:pt x="414" y="46"/>
                  </a:cubicBezTo>
                  <a:cubicBezTo>
                    <a:pt x="412" y="47"/>
                    <a:pt x="412" y="54"/>
                    <a:pt x="409" y="51"/>
                  </a:cubicBezTo>
                  <a:cubicBezTo>
                    <a:pt x="408" y="50"/>
                    <a:pt x="408" y="55"/>
                    <a:pt x="408" y="57"/>
                  </a:cubicBezTo>
                  <a:cubicBezTo>
                    <a:pt x="408" y="61"/>
                    <a:pt x="408" y="64"/>
                    <a:pt x="408" y="67"/>
                  </a:cubicBezTo>
                  <a:cubicBezTo>
                    <a:pt x="408" y="74"/>
                    <a:pt x="410" y="84"/>
                    <a:pt x="403" y="84"/>
                  </a:cubicBezTo>
                  <a:cubicBezTo>
                    <a:pt x="402" y="84"/>
                    <a:pt x="401" y="89"/>
                    <a:pt x="401" y="92"/>
                  </a:cubicBezTo>
                  <a:cubicBezTo>
                    <a:pt x="400" y="96"/>
                    <a:pt x="402" y="98"/>
                    <a:pt x="403" y="99"/>
                  </a:cubicBezTo>
                  <a:cubicBezTo>
                    <a:pt x="404" y="100"/>
                    <a:pt x="405" y="101"/>
                    <a:pt x="404" y="104"/>
                  </a:cubicBezTo>
                  <a:cubicBezTo>
                    <a:pt x="402" y="114"/>
                    <a:pt x="403" y="124"/>
                    <a:pt x="404" y="134"/>
                  </a:cubicBezTo>
                  <a:cubicBezTo>
                    <a:pt x="402" y="134"/>
                    <a:pt x="400" y="133"/>
                    <a:pt x="400" y="129"/>
                  </a:cubicBezTo>
                  <a:cubicBezTo>
                    <a:pt x="400" y="125"/>
                    <a:pt x="400" y="121"/>
                    <a:pt x="399" y="118"/>
                  </a:cubicBezTo>
                  <a:cubicBezTo>
                    <a:pt x="398" y="113"/>
                    <a:pt x="395" y="117"/>
                    <a:pt x="394" y="116"/>
                  </a:cubicBezTo>
                  <a:cubicBezTo>
                    <a:pt x="392" y="114"/>
                    <a:pt x="390" y="114"/>
                    <a:pt x="389" y="110"/>
                  </a:cubicBezTo>
                  <a:cubicBezTo>
                    <a:pt x="388" y="107"/>
                    <a:pt x="387" y="104"/>
                    <a:pt x="385" y="102"/>
                  </a:cubicBezTo>
                  <a:cubicBezTo>
                    <a:pt x="385" y="102"/>
                    <a:pt x="385" y="102"/>
                    <a:pt x="385" y="102"/>
                  </a:cubicBezTo>
                  <a:cubicBezTo>
                    <a:pt x="384" y="95"/>
                    <a:pt x="383" y="88"/>
                    <a:pt x="382" y="81"/>
                  </a:cubicBezTo>
                  <a:cubicBezTo>
                    <a:pt x="380" y="85"/>
                    <a:pt x="380" y="92"/>
                    <a:pt x="376" y="89"/>
                  </a:cubicBezTo>
                  <a:cubicBezTo>
                    <a:pt x="376" y="89"/>
                    <a:pt x="375" y="90"/>
                    <a:pt x="375" y="90"/>
                  </a:cubicBezTo>
                  <a:cubicBezTo>
                    <a:pt x="375" y="91"/>
                    <a:pt x="375" y="93"/>
                    <a:pt x="376" y="93"/>
                  </a:cubicBezTo>
                  <a:cubicBezTo>
                    <a:pt x="377" y="94"/>
                    <a:pt x="378" y="95"/>
                    <a:pt x="379" y="96"/>
                  </a:cubicBezTo>
                  <a:cubicBezTo>
                    <a:pt x="380" y="97"/>
                    <a:pt x="380" y="100"/>
                    <a:pt x="379" y="100"/>
                  </a:cubicBezTo>
                  <a:cubicBezTo>
                    <a:pt x="377" y="101"/>
                    <a:pt x="376" y="102"/>
                    <a:pt x="376" y="107"/>
                  </a:cubicBezTo>
                  <a:cubicBezTo>
                    <a:pt x="376" y="113"/>
                    <a:pt x="376" y="120"/>
                    <a:pt x="377" y="126"/>
                  </a:cubicBezTo>
                  <a:cubicBezTo>
                    <a:pt x="376" y="130"/>
                    <a:pt x="376" y="130"/>
                    <a:pt x="374" y="130"/>
                  </a:cubicBezTo>
                  <a:cubicBezTo>
                    <a:pt x="374" y="130"/>
                    <a:pt x="373" y="130"/>
                    <a:pt x="373" y="130"/>
                  </a:cubicBezTo>
                  <a:cubicBezTo>
                    <a:pt x="374" y="137"/>
                    <a:pt x="368" y="135"/>
                    <a:pt x="368" y="142"/>
                  </a:cubicBezTo>
                  <a:cubicBezTo>
                    <a:pt x="368" y="145"/>
                    <a:pt x="368" y="148"/>
                    <a:pt x="366" y="150"/>
                  </a:cubicBezTo>
                  <a:cubicBezTo>
                    <a:pt x="366" y="150"/>
                    <a:pt x="366" y="150"/>
                    <a:pt x="366" y="150"/>
                  </a:cubicBezTo>
                  <a:cubicBezTo>
                    <a:pt x="366" y="146"/>
                    <a:pt x="366" y="141"/>
                    <a:pt x="365" y="137"/>
                  </a:cubicBezTo>
                  <a:cubicBezTo>
                    <a:pt x="365" y="137"/>
                    <a:pt x="364" y="136"/>
                    <a:pt x="364" y="136"/>
                  </a:cubicBezTo>
                  <a:cubicBezTo>
                    <a:pt x="363" y="136"/>
                    <a:pt x="362" y="137"/>
                    <a:pt x="362" y="138"/>
                  </a:cubicBezTo>
                  <a:cubicBezTo>
                    <a:pt x="362" y="143"/>
                    <a:pt x="362" y="148"/>
                    <a:pt x="362" y="153"/>
                  </a:cubicBezTo>
                  <a:cubicBezTo>
                    <a:pt x="361" y="157"/>
                    <a:pt x="362" y="162"/>
                    <a:pt x="360" y="166"/>
                  </a:cubicBezTo>
                  <a:cubicBezTo>
                    <a:pt x="360" y="166"/>
                    <a:pt x="360" y="166"/>
                    <a:pt x="360" y="166"/>
                  </a:cubicBezTo>
                  <a:cubicBezTo>
                    <a:pt x="360" y="159"/>
                    <a:pt x="359" y="153"/>
                    <a:pt x="359" y="146"/>
                  </a:cubicBezTo>
                  <a:cubicBezTo>
                    <a:pt x="360" y="143"/>
                    <a:pt x="359" y="140"/>
                    <a:pt x="358" y="138"/>
                  </a:cubicBezTo>
                  <a:cubicBezTo>
                    <a:pt x="358" y="138"/>
                    <a:pt x="358" y="138"/>
                    <a:pt x="358" y="138"/>
                  </a:cubicBezTo>
                  <a:cubicBezTo>
                    <a:pt x="358" y="135"/>
                    <a:pt x="358" y="133"/>
                    <a:pt x="357" y="130"/>
                  </a:cubicBezTo>
                  <a:cubicBezTo>
                    <a:pt x="364" y="128"/>
                    <a:pt x="365" y="128"/>
                    <a:pt x="363" y="118"/>
                  </a:cubicBezTo>
                  <a:cubicBezTo>
                    <a:pt x="362" y="114"/>
                    <a:pt x="360" y="110"/>
                    <a:pt x="360" y="106"/>
                  </a:cubicBezTo>
                  <a:cubicBezTo>
                    <a:pt x="358" y="97"/>
                    <a:pt x="355" y="90"/>
                    <a:pt x="356" y="80"/>
                  </a:cubicBezTo>
                  <a:cubicBezTo>
                    <a:pt x="357" y="64"/>
                    <a:pt x="354" y="48"/>
                    <a:pt x="352" y="32"/>
                  </a:cubicBezTo>
                  <a:cubicBezTo>
                    <a:pt x="351" y="35"/>
                    <a:pt x="351" y="39"/>
                    <a:pt x="351" y="43"/>
                  </a:cubicBezTo>
                  <a:cubicBezTo>
                    <a:pt x="351" y="47"/>
                    <a:pt x="352" y="52"/>
                    <a:pt x="350" y="56"/>
                  </a:cubicBezTo>
                  <a:cubicBezTo>
                    <a:pt x="348" y="52"/>
                    <a:pt x="347" y="49"/>
                    <a:pt x="345" y="43"/>
                  </a:cubicBezTo>
                  <a:cubicBezTo>
                    <a:pt x="346" y="55"/>
                    <a:pt x="347" y="63"/>
                    <a:pt x="343" y="70"/>
                  </a:cubicBezTo>
                  <a:cubicBezTo>
                    <a:pt x="343" y="71"/>
                    <a:pt x="343" y="72"/>
                    <a:pt x="343" y="74"/>
                  </a:cubicBezTo>
                  <a:cubicBezTo>
                    <a:pt x="343" y="85"/>
                    <a:pt x="343" y="96"/>
                    <a:pt x="343" y="107"/>
                  </a:cubicBezTo>
                  <a:cubicBezTo>
                    <a:pt x="344" y="113"/>
                    <a:pt x="346" y="118"/>
                    <a:pt x="343" y="123"/>
                  </a:cubicBezTo>
                  <a:cubicBezTo>
                    <a:pt x="342" y="124"/>
                    <a:pt x="342" y="126"/>
                    <a:pt x="343" y="126"/>
                  </a:cubicBezTo>
                  <a:cubicBezTo>
                    <a:pt x="348" y="128"/>
                    <a:pt x="346" y="136"/>
                    <a:pt x="347" y="142"/>
                  </a:cubicBezTo>
                  <a:cubicBezTo>
                    <a:pt x="347" y="142"/>
                    <a:pt x="347" y="142"/>
                    <a:pt x="347" y="142"/>
                  </a:cubicBezTo>
                  <a:cubicBezTo>
                    <a:pt x="346" y="146"/>
                    <a:pt x="344" y="142"/>
                    <a:pt x="342" y="143"/>
                  </a:cubicBezTo>
                  <a:cubicBezTo>
                    <a:pt x="340" y="146"/>
                    <a:pt x="342" y="151"/>
                    <a:pt x="342" y="154"/>
                  </a:cubicBezTo>
                  <a:cubicBezTo>
                    <a:pt x="341" y="158"/>
                    <a:pt x="341" y="163"/>
                    <a:pt x="339" y="166"/>
                  </a:cubicBezTo>
                  <a:cubicBezTo>
                    <a:pt x="338" y="168"/>
                    <a:pt x="337" y="167"/>
                    <a:pt x="337" y="166"/>
                  </a:cubicBezTo>
                  <a:cubicBezTo>
                    <a:pt x="337" y="164"/>
                    <a:pt x="337" y="160"/>
                    <a:pt x="337" y="160"/>
                  </a:cubicBezTo>
                  <a:cubicBezTo>
                    <a:pt x="332" y="157"/>
                    <a:pt x="332" y="150"/>
                    <a:pt x="332" y="143"/>
                  </a:cubicBezTo>
                  <a:cubicBezTo>
                    <a:pt x="330" y="131"/>
                    <a:pt x="329" y="120"/>
                    <a:pt x="328" y="108"/>
                  </a:cubicBezTo>
                  <a:cubicBezTo>
                    <a:pt x="328" y="103"/>
                    <a:pt x="329" y="97"/>
                    <a:pt x="325" y="96"/>
                  </a:cubicBezTo>
                  <a:cubicBezTo>
                    <a:pt x="325" y="95"/>
                    <a:pt x="324" y="93"/>
                    <a:pt x="324" y="92"/>
                  </a:cubicBezTo>
                  <a:cubicBezTo>
                    <a:pt x="326" y="76"/>
                    <a:pt x="323" y="61"/>
                    <a:pt x="321" y="46"/>
                  </a:cubicBezTo>
                  <a:cubicBezTo>
                    <a:pt x="320" y="50"/>
                    <a:pt x="317" y="56"/>
                    <a:pt x="314" y="60"/>
                  </a:cubicBezTo>
                  <a:cubicBezTo>
                    <a:pt x="312" y="62"/>
                    <a:pt x="311" y="66"/>
                    <a:pt x="312" y="70"/>
                  </a:cubicBezTo>
                  <a:cubicBezTo>
                    <a:pt x="314" y="84"/>
                    <a:pt x="313" y="97"/>
                    <a:pt x="313" y="113"/>
                  </a:cubicBezTo>
                  <a:cubicBezTo>
                    <a:pt x="309" y="104"/>
                    <a:pt x="313" y="95"/>
                    <a:pt x="310" y="85"/>
                  </a:cubicBezTo>
                  <a:cubicBezTo>
                    <a:pt x="309" y="92"/>
                    <a:pt x="307" y="95"/>
                    <a:pt x="308" y="101"/>
                  </a:cubicBezTo>
                  <a:cubicBezTo>
                    <a:pt x="308" y="103"/>
                    <a:pt x="308" y="105"/>
                    <a:pt x="306" y="105"/>
                  </a:cubicBezTo>
                  <a:cubicBezTo>
                    <a:pt x="305" y="105"/>
                    <a:pt x="305" y="103"/>
                    <a:pt x="304" y="102"/>
                  </a:cubicBezTo>
                  <a:cubicBezTo>
                    <a:pt x="303" y="101"/>
                    <a:pt x="303" y="100"/>
                    <a:pt x="303" y="98"/>
                  </a:cubicBezTo>
                  <a:cubicBezTo>
                    <a:pt x="303" y="95"/>
                    <a:pt x="304" y="93"/>
                    <a:pt x="305" y="89"/>
                  </a:cubicBezTo>
                  <a:cubicBezTo>
                    <a:pt x="305" y="87"/>
                    <a:pt x="305" y="84"/>
                    <a:pt x="303" y="82"/>
                  </a:cubicBezTo>
                  <a:cubicBezTo>
                    <a:pt x="302" y="81"/>
                    <a:pt x="301" y="82"/>
                    <a:pt x="300" y="84"/>
                  </a:cubicBezTo>
                  <a:cubicBezTo>
                    <a:pt x="298" y="88"/>
                    <a:pt x="296" y="91"/>
                    <a:pt x="294" y="95"/>
                  </a:cubicBezTo>
                  <a:cubicBezTo>
                    <a:pt x="294" y="95"/>
                    <a:pt x="293" y="95"/>
                    <a:pt x="293" y="95"/>
                  </a:cubicBezTo>
                  <a:cubicBezTo>
                    <a:pt x="289" y="94"/>
                    <a:pt x="286" y="90"/>
                    <a:pt x="286" y="82"/>
                  </a:cubicBezTo>
                  <a:cubicBezTo>
                    <a:pt x="286" y="80"/>
                    <a:pt x="286" y="77"/>
                    <a:pt x="285" y="75"/>
                  </a:cubicBezTo>
                  <a:cubicBezTo>
                    <a:pt x="285" y="74"/>
                    <a:pt x="284" y="75"/>
                    <a:pt x="284" y="76"/>
                  </a:cubicBezTo>
                  <a:cubicBezTo>
                    <a:pt x="283" y="78"/>
                    <a:pt x="282" y="82"/>
                    <a:pt x="281" y="77"/>
                  </a:cubicBezTo>
                  <a:cubicBezTo>
                    <a:pt x="279" y="66"/>
                    <a:pt x="277" y="55"/>
                    <a:pt x="278" y="43"/>
                  </a:cubicBezTo>
                  <a:cubicBezTo>
                    <a:pt x="280" y="43"/>
                    <a:pt x="279" y="48"/>
                    <a:pt x="281" y="48"/>
                  </a:cubicBezTo>
                  <a:cubicBezTo>
                    <a:pt x="283" y="47"/>
                    <a:pt x="282" y="44"/>
                    <a:pt x="282" y="41"/>
                  </a:cubicBezTo>
                  <a:cubicBezTo>
                    <a:pt x="282" y="30"/>
                    <a:pt x="280" y="20"/>
                    <a:pt x="279" y="10"/>
                  </a:cubicBezTo>
                  <a:cubicBezTo>
                    <a:pt x="276" y="16"/>
                    <a:pt x="280" y="27"/>
                    <a:pt x="274" y="30"/>
                  </a:cubicBezTo>
                  <a:cubicBezTo>
                    <a:pt x="275" y="39"/>
                    <a:pt x="275" y="47"/>
                    <a:pt x="275" y="56"/>
                  </a:cubicBezTo>
                  <a:cubicBezTo>
                    <a:pt x="275" y="60"/>
                    <a:pt x="275" y="65"/>
                    <a:pt x="275" y="69"/>
                  </a:cubicBezTo>
                  <a:cubicBezTo>
                    <a:pt x="275" y="70"/>
                    <a:pt x="274" y="71"/>
                    <a:pt x="274" y="71"/>
                  </a:cubicBezTo>
                  <a:cubicBezTo>
                    <a:pt x="273" y="71"/>
                    <a:pt x="273" y="70"/>
                    <a:pt x="272" y="69"/>
                  </a:cubicBezTo>
                  <a:cubicBezTo>
                    <a:pt x="272" y="68"/>
                    <a:pt x="272" y="67"/>
                    <a:pt x="272" y="67"/>
                  </a:cubicBezTo>
                  <a:cubicBezTo>
                    <a:pt x="272" y="56"/>
                    <a:pt x="271" y="55"/>
                    <a:pt x="267" y="61"/>
                  </a:cubicBezTo>
                  <a:cubicBezTo>
                    <a:pt x="265" y="63"/>
                    <a:pt x="264" y="65"/>
                    <a:pt x="262" y="61"/>
                  </a:cubicBezTo>
                  <a:cubicBezTo>
                    <a:pt x="261" y="59"/>
                    <a:pt x="259" y="61"/>
                    <a:pt x="259" y="64"/>
                  </a:cubicBezTo>
                  <a:cubicBezTo>
                    <a:pt x="258" y="73"/>
                    <a:pt x="258" y="81"/>
                    <a:pt x="258" y="90"/>
                  </a:cubicBezTo>
                  <a:cubicBezTo>
                    <a:pt x="258" y="90"/>
                    <a:pt x="257" y="90"/>
                    <a:pt x="257" y="90"/>
                  </a:cubicBezTo>
                  <a:cubicBezTo>
                    <a:pt x="257" y="86"/>
                    <a:pt x="257" y="82"/>
                    <a:pt x="256" y="79"/>
                  </a:cubicBezTo>
                  <a:cubicBezTo>
                    <a:pt x="256" y="77"/>
                    <a:pt x="255" y="76"/>
                    <a:pt x="254" y="74"/>
                  </a:cubicBezTo>
                  <a:cubicBezTo>
                    <a:pt x="254" y="74"/>
                    <a:pt x="254" y="74"/>
                    <a:pt x="254" y="74"/>
                  </a:cubicBezTo>
                  <a:cubicBezTo>
                    <a:pt x="254" y="66"/>
                    <a:pt x="254" y="58"/>
                    <a:pt x="254" y="51"/>
                  </a:cubicBezTo>
                  <a:cubicBezTo>
                    <a:pt x="254" y="50"/>
                    <a:pt x="254" y="50"/>
                    <a:pt x="254" y="49"/>
                  </a:cubicBezTo>
                  <a:cubicBezTo>
                    <a:pt x="253" y="49"/>
                    <a:pt x="253" y="49"/>
                    <a:pt x="252" y="51"/>
                  </a:cubicBezTo>
                  <a:cubicBezTo>
                    <a:pt x="252" y="65"/>
                    <a:pt x="252" y="80"/>
                    <a:pt x="252" y="94"/>
                  </a:cubicBezTo>
                  <a:cubicBezTo>
                    <a:pt x="252" y="95"/>
                    <a:pt x="251" y="95"/>
                    <a:pt x="250" y="94"/>
                  </a:cubicBezTo>
                  <a:cubicBezTo>
                    <a:pt x="251" y="87"/>
                    <a:pt x="249" y="80"/>
                    <a:pt x="248" y="73"/>
                  </a:cubicBezTo>
                  <a:cubicBezTo>
                    <a:pt x="248" y="66"/>
                    <a:pt x="249" y="58"/>
                    <a:pt x="247" y="47"/>
                  </a:cubicBezTo>
                  <a:cubicBezTo>
                    <a:pt x="245" y="57"/>
                    <a:pt x="245" y="64"/>
                    <a:pt x="242" y="67"/>
                  </a:cubicBezTo>
                  <a:cubicBezTo>
                    <a:pt x="242" y="67"/>
                    <a:pt x="242" y="67"/>
                    <a:pt x="242" y="67"/>
                  </a:cubicBezTo>
                  <a:cubicBezTo>
                    <a:pt x="242" y="63"/>
                    <a:pt x="242" y="59"/>
                    <a:pt x="241" y="55"/>
                  </a:cubicBezTo>
                  <a:cubicBezTo>
                    <a:pt x="241" y="54"/>
                    <a:pt x="240" y="53"/>
                    <a:pt x="240" y="53"/>
                  </a:cubicBezTo>
                  <a:cubicBezTo>
                    <a:pt x="239" y="53"/>
                    <a:pt x="238" y="54"/>
                    <a:pt x="238" y="55"/>
                  </a:cubicBezTo>
                  <a:cubicBezTo>
                    <a:pt x="237" y="57"/>
                    <a:pt x="238" y="61"/>
                    <a:pt x="236" y="63"/>
                  </a:cubicBezTo>
                  <a:cubicBezTo>
                    <a:pt x="236" y="58"/>
                    <a:pt x="236" y="53"/>
                    <a:pt x="235" y="48"/>
                  </a:cubicBezTo>
                  <a:cubicBezTo>
                    <a:pt x="235" y="45"/>
                    <a:pt x="234" y="47"/>
                    <a:pt x="233" y="48"/>
                  </a:cubicBezTo>
                  <a:cubicBezTo>
                    <a:pt x="232" y="49"/>
                    <a:pt x="232" y="50"/>
                    <a:pt x="231" y="50"/>
                  </a:cubicBezTo>
                  <a:cubicBezTo>
                    <a:pt x="230" y="36"/>
                    <a:pt x="229" y="22"/>
                    <a:pt x="229" y="8"/>
                  </a:cubicBezTo>
                  <a:cubicBezTo>
                    <a:pt x="229" y="6"/>
                    <a:pt x="229" y="4"/>
                    <a:pt x="228" y="2"/>
                  </a:cubicBezTo>
                  <a:cubicBezTo>
                    <a:pt x="228" y="0"/>
                    <a:pt x="227" y="2"/>
                    <a:pt x="226" y="3"/>
                  </a:cubicBezTo>
                </a:path>
              </a:pathLst>
            </a:custGeom>
            <a:solidFill>
              <a:srgbClr val="9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srgbClr val="C00000"/>
                </a:solidFill>
              </a:endParaRPr>
            </a:p>
          </p:txBody>
        </p:sp>
        <p:sp>
          <p:nvSpPr>
            <p:cNvPr id="20" name="文本框 19"/>
            <p:cNvSpPr txBox="1"/>
            <p:nvPr/>
          </p:nvSpPr>
          <p:spPr>
            <a:xfrm>
              <a:off x="12539" y="8010"/>
              <a:ext cx="3739" cy="862"/>
            </a:xfrm>
            <a:prstGeom prst="rect">
              <a:avLst/>
            </a:prstGeom>
            <a:noFill/>
          </p:spPr>
          <p:txBody>
            <a:bodyPr wrap="square" rtlCol="0">
              <a:spAutoFit/>
            </a:bodyPr>
            <a:p>
              <a:pPr algn="l"/>
              <a:r>
                <a:rPr lang="en-US" altLang="zh-CN" sz="2400" dirty="0">
                  <a:solidFill>
                    <a:schemeClr val="bg1"/>
                  </a:solidFill>
                  <a:latin typeface="Bahnschrift" panose="020B0502040204020203" charset="0"/>
                  <a:ea typeface="微软雅黑" panose="020B0503020204020204" pitchFamily="34" charset="-122"/>
                  <a:cs typeface="Bahnschrift" panose="020B0502040204020203" charset="0"/>
                  <a:sym typeface="+mn-ea"/>
                </a:rPr>
                <a:t>04 </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系统清单</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8" name="组合 27"/>
          <p:cNvGrpSpPr/>
          <p:nvPr/>
        </p:nvGrpSpPr>
        <p:grpSpPr>
          <a:xfrm>
            <a:off x="2744470" y="2056765"/>
            <a:ext cx="5571490" cy="3441700"/>
            <a:chOff x="2496" y="3644"/>
            <a:chExt cx="7097" cy="4384"/>
          </a:xfrm>
        </p:grpSpPr>
        <p:sp>
          <p:nvSpPr>
            <p:cNvPr id="29" name="任意多边形 28"/>
            <p:cNvSpPr/>
            <p:nvPr/>
          </p:nvSpPr>
          <p:spPr>
            <a:xfrm rot="17474072">
              <a:off x="4986" y="3421"/>
              <a:ext cx="3278" cy="5936"/>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Rounded Rectangle 14"/>
            <p:cNvSpPr/>
            <p:nvPr/>
          </p:nvSpPr>
          <p:spPr>
            <a:xfrm>
              <a:off x="2496" y="3644"/>
              <a:ext cx="3496" cy="3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31" name="文本框 30"/>
            <p:cNvSpPr txBox="1"/>
            <p:nvPr/>
          </p:nvSpPr>
          <p:spPr>
            <a:xfrm>
              <a:off x="2771" y="4629"/>
              <a:ext cx="2947" cy="1527"/>
            </a:xfrm>
            <a:prstGeom prst="rect">
              <a:avLst/>
            </a:prstGeom>
            <a:noFill/>
          </p:spPr>
          <p:txBody>
            <a:bodyPr wrap="square" rtlCol="0">
              <a:spAutoFit/>
              <a:scene3d>
                <a:camera prst="orthographicFront"/>
                <a:lightRig rig="threePt" dir="t"/>
              </a:scene3d>
              <a:sp3d contourW="12700"/>
            </a:bodyPr>
            <a:p>
              <a:r>
                <a:rPr lang="zh-CN" altLang="en-US" sz="7200" b="1" dirty="0">
                  <a:solidFill>
                    <a:srgbClr val="C00000"/>
                  </a:solidFill>
                  <a:latin typeface="宋体" panose="02010600030101010101" pitchFamily="2" charset="-122"/>
                  <a:ea typeface="宋体" panose="02010600030101010101" pitchFamily="2" charset="-122"/>
                  <a:cs typeface="Bahnschrift" panose="020B0502040204020203" charset="0"/>
                </a:rPr>
                <a:t>目录</a:t>
              </a:r>
              <a:endParaRPr lang="zh-CN" altLang="en-US" sz="7200" b="1" dirty="0">
                <a:solidFill>
                  <a:srgbClr val="C00000"/>
                </a:solidFill>
                <a:latin typeface="宋体" panose="02010600030101010101" pitchFamily="2" charset="-122"/>
                <a:ea typeface="宋体" panose="02010600030101010101" pitchFamily="2" charset="-122"/>
                <a:cs typeface="Bahnschrift" panose="020B0502040204020203"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584960" y="2313940"/>
            <a:ext cx="4506595" cy="2783840"/>
            <a:chOff x="2496" y="3644"/>
            <a:chExt cx="7097" cy="4384"/>
          </a:xfrm>
        </p:grpSpPr>
        <p:sp>
          <p:nvSpPr>
            <p:cNvPr id="10" name="任意多边形 9"/>
            <p:cNvSpPr/>
            <p:nvPr/>
          </p:nvSpPr>
          <p:spPr>
            <a:xfrm rot="17474072">
              <a:off x="4986" y="3421"/>
              <a:ext cx="3278" cy="5936"/>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Rounded Rectangle 14"/>
            <p:cNvSpPr/>
            <p:nvPr/>
          </p:nvSpPr>
          <p:spPr>
            <a:xfrm>
              <a:off x="2496" y="3644"/>
              <a:ext cx="3496" cy="3496"/>
            </a:xfrm>
            <a:prstGeom prst="ellipse">
              <a:avLst/>
            </a:prstGeom>
            <a:gradFill>
              <a:gsLst>
                <a:gs pos="0">
                  <a:srgbClr val="B81E22"/>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12" name="文本框 11"/>
            <p:cNvSpPr txBox="1"/>
            <p:nvPr/>
          </p:nvSpPr>
          <p:spPr>
            <a:xfrm>
              <a:off x="3224" y="4448"/>
              <a:ext cx="2041" cy="1888"/>
            </a:xfrm>
            <a:prstGeom prst="rect">
              <a:avLst/>
            </a:prstGeom>
            <a:noFill/>
          </p:spPr>
          <p:txBody>
            <a:bodyPr wrap="square" rtlCol="0">
              <a:spAutoFit/>
              <a:scene3d>
                <a:camera prst="orthographicFront"/>
                <a:lightRig rig="threePt" dir="t"/>
              </a:scene3d>
              <a:sp3d contourW="12700"/>
            </a:bodyPr>
            <a:p>
              <a:r>
                <a:rPr lang="en-US" altLang="zh-CN" sz="7200" b="1" dirty="0">
                  <a:solidFill>
                    <a:schemeClr val="bg1"/>
                  </a:solidFill>
                  <a:latin typeface="Bahnschrift" panose="020B0502040204020203" charset="0"/>
                  <a:cs typeface="Bahnschrift" panose="020B0502040204020203" charset="0"/>
                </a:rPr>
                <a:t>01</a:t>
              </a:r>
              <a:endParaRPr lang="en-US" altLang="zh-CN" sz="7200" b="1" dirty="0">
                <a:solidFill>
                  <a:schemeClr val="bg1"/>
                </a:solidFill>
                <a:latin typeface="Bahnschrift" panose="020B0502040204020203" charset="0"/>
                <a:cs typeface="Bahnschrift" panose="020B0502040204020203" charset="0"/>
              </a:endParaRPr>
            </a:p>
          </p:txBody>
        </p:sp>
      </p:grpSp>
      <p:sp>
        <p:nvSpPr>
          <p:cNvPr id="4" name="矩形 3"/>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297680" y="2827350"/>
            <a:ext cx="6492240" cy="1196276"/>
            <a:chOff x="4297680" y="2671823"/>
            <a:chExt cx="6492240" cy="1196276"/>
          </a:xfrm>
        </p:grpSpPr>
        <p:sp>
          <p:nvSpPr>
            <p:cNvPr id="7" name="文本框 6"/>
            <p:cNvSpPr txBox="1"/>
            <p:nvPr/>
          </p:nvSpPr>
          <p:spPr>
            <a:xfrm>
              <a:off x="4297680" y="2671823"/>
              <a:ext cx="6492240" cy="768350"/>
            </a:xfrm>
            <a:prstGeom prst="rect">
              <a:avLst/>
            </a:prstGeom>
            <a:noFill/>
          </p:spPr>
          <p:txBody>
            <a:bodyPr wrap="square" rtlCol="0">
              <a:spAutoFit/>
            </a:bodyPr>
            <a:lstStyle/>
            <a:p>
              <a:pPr algn="ctr"/>
              <a:r>
                <a:rPr lang="zh-CN" altLang="en-US" sz="4400" b="1" dirty="0">
                  <a:solidFill>
                    <a:srgbClr val="B81E22"/>
                  </a:solidFill>
                  <a:latin typeface="宋体" panose="02010600030101010101" pitchFamily="2" charset="-122"/>
                  <a:ea typeface="宋体" panose="02010600030101010101" pitchFamily="2" charset="-122"/>
                </a:rPr>
                <a:t>设计目的</a:t>
              </a:r>
              <a:endParaRPr lang="zh-CN" altLang="en-US" sz="4400" b="1" dirty="0">
                <a:solidFill>
                  <a:srgbClr val="B81E22"/>
                </a:solidFill>
                <a:latin typeface="宋体" panose="02010600030101010101" pitchFamily="2" charset="-122"/>
                <a:ea typeface="宋体" panose="02010600030101010101" pitchFamily="2" charset="-122"/>
              </a:endParaRPr>
            </a:p>
          </p:txBody>
        </p:sp>
        <p:cxnSp>
          <p:nvCxnSpPr>
            <p:cNvPr id="8" name="直接连接符 7"/>
            <p:cNvCxnSpPr/>
            <p:nvPr/>
          </p:nvCxnSpPr>
          <p:spPr>
            <a:xfrm>
              <a:off x="4353365" y="3537948"/>
              <a:ext cx="63808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53366" y="3561394"/>
              <a:ext cx="6380869" cy="306705"/>
            </a:xfrm>
            <a:prstGeom prst="rect">
              <a:avLst/>
            </a:prstGeom>
            <a:noFill/>
          </p:spPr>
          <p:txBody>
            <a:bodyPr wrap="square" rtlCol="0">
              <a:spAutoFit/>
            </a:bodyPr>
            <a:lstStyle/>
            <a:p>
              <a:pPr algn="ctr">
                <a:buClrTx/>
                <a:buSzTx/>
                <a:buFontTx/>
              </a:pPr>
              <a:r>
                <a:rPr lang="en-US" altLang="zh-CN" sz="1400" b="1" cap="all" spc="1000" dirty="0">
                  <a:solidFill>
                    <a:schemeClr val="tx1">
                      <a:lumMod val="75000"/>
                      <a:lumOff val="25000"/>
                    </a:schemeClr>
                  </a:solidFill>
                  <a:uFillTx/>
                  <a:sym typeface="+mn-ea"/>
                </a:rPr>
                <a:t>purpose</a:t>
              </a:r>
              <a:endParaRPr lang="en-US" altLang="zh-CN" sz="1400" b="1" cap="all" spc="1000" dirty="0">
                <a:solidFill>
                  <a:schemeClr val="tx1">
                    <a:lumMod val="75000"/>
                    <a:lumOff val="25000"/>
                  </a:schemeClr>
                </a:solidFill>
                <a:uFillTx/>
                <a:sym typeface="+mn-ea"/>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1"/>
          <p:cNvPicPr>
            <a:picLocks noChangeAspect="1"/>
          </p:cNvPicPr>
          <p:nvPr/>
        </p:nvPicPr>
        <p:blipFill>
          <a:blip r:embed="rId1"/>
          <a:stretch>
            <a:fillRect/>
          </a:stretch>
        </p:blipFill>
        <p:spPr>
          <a:xfrm>
            <a:off x="5638165" y="1699260"/>
            <a:ext cx="5604510" cy="3736975"/>
          </a:xfrm>
          <a:prstGeom prst="rect">
            <a:avLst/>
          </a:prstGeom>
        </p:spPr>
      </p:pic>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应用场景</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131"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4"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sp>
        <p:nvSpPr>
          <p:cNvPr id="20" name="矩形 19"/>
          <p:cNvSpPr/>
          <p:nvPr/>
        </p:nvSpPr>
        <p:spPr>
          <a:xfrm>
            <a:off x="9444584" y="4352928"/>
            <a:ext cx="1798212" cy="11073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Box 24"/>
          <p:cNvSpPr txBox="1"/>
          <p:nvPr/>
        </p:nvSpPr>
        <p:spPr>
          <a:xfrm>
            <a:off x="1267460" y="1697355"/>
            <a:ext cx="3076575" cy="3644900"/>
          </a:xfrm>
          <a:prstGeom prst="rect">
            <a:avLst/>
          </a:prstGeom>
          <a:noFill/>
        </p:spPr>
        <p:txBody>
          <a:bodyPr wrap="square" lIns="91423" tIns="45712" rIns="91423" bIns="45712" rtlCol="0">
            <a:spAutoFit/>
          </a:bodyPr>
          <a:p>
            <a:pPr algn="just" defTabSz="457200" fontAlgn="auto">
              <a:lnSpc>
                <a:spcPct val="150000"/>
              </a:lnSpc>
            </a:pPr>
            <a:r>
              <a:rPr 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西安作为十三朝古都，拥有丰富的旅游资源，西安的文物古迹不仅丰富独特，而且具有系统性和完整性，故有“立体历史博物馆”之称。西安景点‘任意门’艺术互动装置，我们设计投放在西安目前人流量较大的几大景区，比如</a:t>
            </a:r>
            <a:r>
              <a:rPr lang="zh-CN" sz="1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大唐不夜城、钟楼、西安城墙等</a:t>
            </a:r>
            <a:r>
              <a:rPr 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，让游客在景区游玩时，能</a:t>
            </a:r>
            <a:r>
              <a:rPr lang="en-US" alt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穿越</a:t>
            </a:r>
            <a:r>
              <a:rPr lang="en-US" alt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到另一个景点，引导游客直观的了解更多的旅游景点。更好的规划自己的旅游线路。</a:t>
            </a: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9743440" y="4722495"/>
            <a:ext cx="1316990" cy="368300"/>
          </a:xfrm>
          <a:prstGeom prst="rect">
            <a:avLst/>
          </a:prstGeom>
          <a:noFill/>
        </p:spPr>
        <p:txBody>
          <a:bodyPr wrap="square" rtlCol="0">
            <a:spAutoFit/>
          </a:bodyPr>
          <a:p>
            <a:pPr algn="l"/>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更多景点</a:t>
            </a:r>
            <a:r>
              <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设计目的</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8" name="任意多边形 7"/>
          <p:cNvSpPr/>
          <p:nvPr/>
        </p:nvSpPr>
        <p:spPr>
          <a:xfrm rot="17474072">
            <a:off x="8839200" y="1427480"/>
            <a:ext cx="1520190" cy="3277235"/>
          </a:xfrm>
          <a:custGeom>
            <a:avLst/>
            <a:gdLst>
              <a:gd name="connsiteX0" fmla="*/ 4545 w 4876"/>
              <a:gd name="connsiteY0" fmla="*/ 3 h 10513"/>
              <a:gd name="connsiteX1" fmla="*/ 4876 w 4876"/>
              <a:gd name="connsiteY1" fmla="*/ 10513 h 10513"/>
              <a:gd name="connsiteX2" fmla="*/ 72 w 4876"/>
              <a:gd name="connsiteY2" fmla="*/ 9980 h 10513"/>
              <a:gd name="connsiteX3" fmla="*/ 0 w 4876"/>
              <a:gd name="connsiteY3" fmla="*/ 879 h 10513"/>
              <a:gd name="connsiteX4" fmla="*/ 4545 w 4876"/>
              <a:gd name="connsiteY4" fmla="*/ 3 h 1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 h="10513">
                <a:moveTo>
                  <a:pt x="4545" y="3"/>
                </a:moveTo>
                <a:lnTo>
                  <a:pt x="4876" y="10513"/>
                </a:lnTo>
                <a:lnTo>
                  <a:pt x="72" y="9980"/>
                </a:lnTo>
                <a:lnTo>
                  <a:pt x="0" y="879"/>
                </a:lnTo>
                <a:cubicBezTo>
                  <a:pt x="4647" y="1892"/>
                  <a:pt x="4227" y="-94"/>
                  <a:pt x="4545" y="3"/>
                </a:cubicBez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MH_SubTitle_3"/>
          <p:cNvSpPr/>
          <p:nvPr>
            <p:custDataLst>
              <p:tags r:id="rId1"/>
            </p:custDataLst>
          </p:nvPr>
        </p:nvSpPr>
        <p:spPr>
          <a:xfrm>
            <a:off x="7548880" y="1804035"/>
            <a:ext cx="1102995" cy="1503680"/>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adFill>
            <a:gsLst>
              <a:gs pos="0">
                <a:srgbClr val="E30000"/>
              </a:gs>
              <a:gs pos="100000">
                <a:srgbClr val="760303"/>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116000" anchor="ctr">
            <a:normAutofit fontScale="70000"/>
          </a:bodyPr>
          <a:p>
            <a:pPr algn="ctr">
              <a:defRPr/>
            </a:pPr>
            <a:endParaRPr lang="zh-CN" altLang="en-US" sz="3200" dirty="0">
              <a:solidFill>
                <a:schemeClr val="tx1"/>
              </a:solidFill>
            </a:endParaRPr>
          </a:p>
        </p:txBody>
      </p:sp>
      <p:sp>
        <p:nvSpPr>
          <p:cNvPr id="6" name="任意多边形 5"/>
          <p:cNvSpPr/>
          <p:nvPr/>
        </p:nvSpPr>
        <p:spPr>
          <a:xfrm rot="17474072">
            <a:off x="3735705" y="1427480"/>
            <a:ext cx="1520190" cy="3277235"/>
          </a:xfrm>
          <a:custGeom>
            <a:avLst/>
            <a:gdLst>
              <a:gd name="connsiteX0" fmla="*/ 4545 w 4876"/>
              <a:gd name="connsiteY0" fmla="*/ 3 h 10513"/>
              <a:gd name="connsiteX1" fmla="*/ 4876 w 4876"/>
              <a:gd name="connsiteY1" fmla="*/ 10513 h 10513"/>
              <a:gd name="connsiteX2" fmla="*/ 72 w 4876"/>
              <a:gd name="connsiteY2" fmla="*/ 9980 h 10513"/>
              <a:gd name="connsiteX3" fmla="*/ 0 w 4876"/>
              <a:gd name="connsiteY3" fmla="*/ 879 h 10513"/>
              <a:gd name="connsiteX4" fmla="*/ 4545 w 4876"/>
              <a:gd name="connsiteY4" fmla="*/ 3 h 1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 h="10513">
                <a:moveTo>
                  <a:pt x="4545" y="3"/>
                </a:moveTo>
                <a:lnTo>
                  <a:pt x="4876" y="10513"/>
                </a:lnTo>
                <a:lnTo>
                  <a:pt x="72" y="9980"/>
                </a:lnTo>
                <a:lnTo>
                  <a:pt x="0" y="879"/>
                </a:lnTo>
                <a:cubicBezTo>
                  <a:pt x="4647" y="1892"/>
                  <a:pt x="4227" y="-94"/>
                  <a:pt x="4545" y="3"/>
                </a:cubicBezTo>
                <a:close/>
              </a:path>
            </a:pathLst>
          </a:custGeom>
          <a:gradFill>
            <a:gsLst>
              <a:gs pos="100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MH_SubTitle_3"/>
          <p:cNvSpPr/>
          <p:nvPr>
            <p:custDataLst>
              <p:tags r:id="rId2"/>
            </p:custDataLst>
          </p:nvPr>
        </p:nvSpPr>
        <p:spPr>
          <a:xfrm>
            <a:off x="2445385" y="1804035"/>
            <a:ext cx="1102995" cy="1503680"/>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adFill>
            <a:gsLst>
              <a:gs pos="0">
                <a:srgbClr val="E30000"/>
              </a:gs>
              <a:gs pos="100000">
                <a:srgbClr val="760303"/>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116000" anchor="ctr">
            <a:normAutofit fontScale="70000"/>
          </a:bodyPr>
          <a:p>
            <a:pPr algn="ctr">
              <a:defRPr/>
            </a:pPr>
            <a:endParaRPr lang="zh-CN" altLang="en-US" sz="3200" dirty="0">
              <a:solidFill>
                <a:schemeClr val="tx1"/>
              </a:solidFill>
            </a:endParaRPr>
          </a:p>
        </p:txBody>
      </p:sp>
      <p:grpSp>
        <p:nvGrpSpPr>
          <p:cNvPr id="13" name="组合 12"/>
          <p:cNvGrpSpPr/>
          <p:nvPr/>
        </p:nvGrpSpPr>
        <p:grpSpPr>
          <a:xfrm>
            <a:off x="6899910" y="3916680"/>
            <a:ext cx="2425065" cy="1532255"/>
            <a:chOff x="2812" y="6768"/>
            <a:chExt cx="3819" cy="2413"/>
          </a:xfrm>
        </p:grpSpPr>
        <p:sp>
          <p:nvSpPr>
            <p:cNvPr id="31" name="TextBox 76"/>
            <p:cNvSpPr txBox="1"/>
            <p:nvPr/>
          </p:nvSpPr>
          <p:spPr>
            <a:xfrm>
              <a:off x="3354" y="6768"/>
              <a:ext cx="2730" cy="725"/>
            </a:xfrm>
            <a:prstGeom prst="rect">
              <a:avLst/>
            </a:prstGeom>
            <a:noFill/>
            <a:effectLst/>
          </p:spPr>
          <p:txBody>
            <a:bodyPr wrap="square" rtlCol="0">
              <a:spAutoFit/>
            </a:bodyPr>
            <a:p>
              <a:pPr algn="ctr"/>
              <a:r>
                <a:rPr lang="zh-CN" altLang="en-US" sz="2400" b="1" dirty="0">
                  <a:solidFill>
                    <a:schemeClr val="tx1"/>
                  </a:solidFill>
                  <a:latin typeface="微软雅黑" panose="020B0503020204020204" pitchFamily="34" charset="-122"/>
                  <a:ea typeface="微软雅黑" panose="020B0503020204020204" pitchFamily="34" charset="-122"/>
                </a:rPr>
                <a:t>设计思路</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812" y="7511"/>
              <a:ext cx="3819" cy="1670"/>
            </a:xfrm>
            <a:prstGeom prst="rect">
              <a:avLst/>
            </a:prstGeom>
            <a:noFill/>
            <a:effectLst/>
          </p:spPr>
          <p:txBody>
            <a:bodyPr wrap="square" rtlCol="0">
              <a:spAutoFit/>
            </a:bodyPr>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通过</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LED</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屏加感应门型装置，让游客好奇探索的过程中了解西安旅游景点</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798320" y="3916377"/>
            <a:ext cx="2425065" cy="1532255"/>
            <a:chOff x="2812" y="6768"/>
            <a:chExt cx="3819" cy="2413"/>
          </a:xfrm>
        </p:grpSpPr>
        <p:sp>
          <p:nvSpPr>
            <p:cNvPr id="16" name="TextBox 76"/>
            <p:cNvSpPr txBox="1"/>
            <p:nvPr/>
          </p:nvSpPr>
          <p:spPr>
            <a:xfrm>
              <a:off x="3354" y="6768"/>
              <a:ext cx="2730" cy="725"/>
            </a:xfrm>
            <a:prstGeom prst="rect">
              <a:avLst/>
            </a:prstGeom>
            <a:noFill/>
            <a:effectLst/>
          </p:spPr>
          <p:txBody>
            <a:bodyPr wrap="square" rtlCol="0">
              <a:spAutoFit/>
            </a:bodyPr>
            <a:p>
              <a:pPr algn="ctr"/>
              <a:r>
                <a:rPr lang="zh-CN" altLang="en-US" sz="2400" b="1" dirty="0">
                  <a:solidFill>
                    <a:schemeClr val="tx1"/>
                  </a:solidFill>
                  <a:latin typeface="微软雅黑" panose="020B0503020204020204" pitchFamily="34" charset="-122"/>
                  <a:ea typeface="微软雅黑" panose="020B0503020204020204" pitchFamily="34" charset="-122"/>
                </a:rPr>
                <a:t>设计目的</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812" y="7511"/>
              <a:ext cx="3819" cy="1670"/>
            </a:xfrm>
            <a:prstGeom prst="rect">
              <a:avLst/>
            </a:prstGeom>
            <a:noFill/>
            <a:effectLst/>
          </p:spPr>
          <p:txBody>
            <a:bodyPr wrap="square" rtlCol="0">
              <a:spAutoFit/>
            </a:bodyPr>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扩大西安旅游宣传；</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加强各景点之间的联系；</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添加旅游街区的艺术趣味</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47" name="Freeform 82"/>
          <p:cNvSpPr>
            <a:spLocks noEditPoints="1"/>
          </p:cNvSpPr>
          <p:nvPr/>
        </p:nvSpPr>
        <p:spPr bwMode="auto">
          <a:xfrm>
            <a:off x="7918450" y="2052320"/>
            <a:ext cx="363855" cy="432435"/>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gradFill>
            <a:gsLst>
              <a:gs pos="0">
                <a:srgbClr val="FE4444"/>
              </a:gs>
              <a:gs pos="100000">
                <a:srgbClr val="832B2B"/>
              </a:gs>
            </a:gsLst>
            <a:lin ang="5400000" scaled="0"/>
          </a:gradFill>
          <a:ln w="9525">
            <a:noFill/>
            <a:round/>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grpSp>
        <p:nvGrpSpPr>
          <p:cNvPr id="48" name="Group 119"/>
          <p:cNvGrpSpPr/>
          <p:nvPr/>
        </p:nvGrpSpPr>
        <p:grpSpPr>
          <a:xfrm>
            <a:off x="2834005" y="2077720"/>
            <a:ext cx="391795" cy="407035"/>
            <a:chOff x="1227138" y="271463"/>
            <a:chExt cx="679450" cy="701675"/>
          </a:xfrm>
          <a:gradFill>
            <a:gsLst>
              <a:gs pos="0">
                <a:srgbClr val="FE4444"/>
              </a:gs>
              <a:gs pos="100000">
                <a:srgbClr val="832B2B"/>
              </a:gs>
            </a:gsLst>
            <a:lin ang="5400000" scaled="0"/>
          </a:gradFill>
        </p:grpSpPr>
        <p:sp>
          <p:nvSpPr>
            <p:cNvPr id="76"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77"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78"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79"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grpSp>
      <p:grpSp>
        <p:nvGrpSpPr>
          <p:cNvPr id="19" name="组合 18"/>
          <p:cNvGrpSpPr/>
          <p:nvPr/>
        </p:nvGrpSpPr>
        <p:grpSpPr>
          <a:xfrm>
            <a:off x="317500" y="309245"/>
            <a:ext cx="529590" cy="488950"/>
            <a:chOff x="500" y="487"/>
            <a:chExt cx="834" cy="770"/>
          </a:xfrm>
        </p:grpSpPr>
        <p:sp>
          <p:nvSpPr>
            <p:cNvPr id="20"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4"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584960" y="2313940"/>
            <a:ext cx="4506595" cy="2783840"/>
            <a:chOff x="2496" y="3644"/>
            <a:chExt cx="7097" cy="4384"/>
          </a:xfrm>
        </p:grpSpPr>
        <p:sp>
          <p:nvSpPr>
            <p:cNvPr id="10" name="任意多边形 9"/>
            <p:cNvSpPr/>
            <p:nvPr/>
          </p:nvSpPr>
          <p:spPr>
            <a:xfrm rot="17474072">
              <a:off x="4986" y="3421"/>
              <a:ext cx="3278" cy="5936"/>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Rounded Rectangle 14"/>
            <p:cNvSpPr/>
            <p:nvPr/>
          </p:nvSpPr>
          <p:spPr>
            <a:xfrm>
              <a:off x="2496" y="3644"/>
              <a:ext cx="3496" cy="3496"/>
            </a:xfrm>
            <a:prstGeom prst="ellipse">
              <a:avLst/>
            </a:prstGeom>
            <a:gradFill>
              <a:gsLst>
                <a:gs pos="0">
                  <a:srgbClr val="B81E22"/>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bg2">
                    <a:lumMod val="25000"/>
                  </a:schemeClr>
                </a:solidFill>
              </a:endParaRPr>
            </a:p>
          </p:txBody>
        </p:sp>
        <p:sp>
          <p:nvSpPr>
            <p:cNvPr id="12" name="文本框 11"/>
            <p:cNvSpPr txBox="1"/>
            <p:nvPr/>
          </p:nvSpPr>
          <p:spPr>
            <a:xfrm>
              <a:off x="3224" y="4448"/>
              <a:ext cx="2041" cy="1888"/>
            </a:xfrm>
            <a:prstGeom prst="rect">
              <a:avLst/>
            </a:prstGeom>
            <a:noFill/>
          </p:spPr>
          <p:txBody>
            <a:bodyPr wrap="square" rtlCol="0">
              <a:spAutoFit/>
              <a:scene3d>
                <a:camera prst="orthographicFront"/>
                <a:lightRig rig="threePt" dir="t"/>
              </a:scene3d>
              <a:sp3d contourW="12700"/>
            </a:bodyPr>
            <a:p>
              <a:r>
                <a:rPr lang="en-US" altLang="zh-CN" sz="7200" b="1" dirty="0">
                  <a:solidFill>
                    <a:schemeClr val="bg1"/>
                  </a:solidFill>
                  <a:latin typeface="Bahnschrift" panose="020B0502040204020203" charset="0"/>
                  <a:cs typeface="Bahnschrift" panose="020B0502040204020203" charset="0"/>
                </a:rPr>
                <a:t>02</a:t>
              </a:r>
              <a:endParaRPr lang="en-US" altLang="zh-CN" sz="7200" b="1" dirty="0">
                <a:solidFill>
                  <a:schemeClr val="bg1"/>
                </a:solidFill>
                <a:latin typeface="Bahnschrift" panose="020B0502040204020203" charset="0"/>
                <a:cs typeface="Bahnschrift" panose="020B0502040204020203" charset="0"/>
              </a:endParaRPr>
            </a:p>
          </p:txBody>
        </p:sp>
      </p:grpSp>
      <p:sp>
        <p:nvSpPr>
          <p:cNvPr id="4" name="矩形 3"/>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297680" y="2827350"/>
            <a:ext cx="6492240" cy="1196276"/>
            <a:chOff x="4297680" y="2671823"/>
            <a:chExt cx="6492240" cy="1196276"/>
          </a:xfrm>
        </p:grpSpPr>
        <p:sp>
          <p:nvSpPr>
            <p:cNvPr id="7" name="文本框 6"/>
            <p:cNvSpPr txBox="1"/>
            <p:nvPr/>
          </p:nvSpPr>
          <p:spPr>
            <a:xfrm>
              <a:off x="4297680" y="2671823"/>
              <a:ext cx="6492240" cy="768350"/>
            </a:xfrm>
            <a:prstGeom prst="rect">
              <a:avLst/>
            </a:prstGeom>
            <a:noFill/>
          </p:spPr>
          <p:txBody>
            <a:bodyPr wrap="square" rtlCol="0">
              <a:spAutoFit/>
            </a:bodyPr>
            <a:lstStyle/>
            <a:p>
              <a:pPr algn="ctr"/>
              <a:r>
                <a:rPr lang="zh-CN" altLang="en-US" sz="4400" b="1" dirty="0">
                  <a:solidFill>
                    <a:srgbClr val="B81E22"/>
                  </a:solidFill>
                  <a:latin typeface="宋体" panose="02010600030101010101" pitchFamily="2" charset="-122"/>
                  <a:ea typeface="宋体" panose="02010600030101010101" pitchFamily="2" charset="-122"/>
                  <a:sym typeface="+mn-ea"/>
                </a:rPr>
                <a:t>解决方案介绍</a:t>
              </a:r>
              <a:endParaRPr lang="zh-CN" altLang="en-US" sz="4400" b="1" dirty="0">
                <a:solidFill>
                  <a:srgbClr val="B81E22"/>
                </a:solidFill>
                <a:latin typeface="宋体" panose="02010600030101010101" pitchFamily="2" charset="-122"/>
                <a:ea typeface="宋体" panose="02010600030101010101" pitchFamily="2" charset="-122"/>
              </a:endParaRPr>
            </a:p>
          </p:txBody>
        </p:sp>
        <p:cxnSp>
          <p:nvCxnSpPr>
            <p:cNvPr id="8" name="直接连接符 7"/>
            <p:cNvCxnSpPr/>
            <p:nvPr/>
          </p:nvCxnSpPr>
          <p:spPr>
            <a:xfrm>
              <a:off x="4353365" y="3537948"/>
              <a:ext cx="63808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353366" y="3561394"/>
              <a:ext cx="6380869" cy="306705"/>
            </a:xfrm>
            <a:prstGeom prst="rect">
              <a:avLst/>
            </a:prstGeom>
            <a:noFill/>
          </p:spPr>
          <p:txBody>
            <a:bodyPr wrap="square" rtlCol="0">
              <a:spAutoFit/>
            </a:bodyPr>
            <a:lstStyle/>
            <a:p>
              <a:pPr algn="ctr"/>
              <a:r>
                <a:rPr lang="en-US" sz="1400" b="1" cap="all" spc="1000" dirty="0">
                  <a:solidFill>
                    <a:schemeClr val="tx1">
                      <a:lumMod val="75000"/>
                      <a:lumOff val="25000"/>
                    </a:schemeClr>
                  </a:solidFill>
                  <a:uFillTx/>
                </a:rPr>
                <a:t>plan introduction</a:t>
              </a:r>
              <a:endParaRPr lang="en-US" sz="1400" b="1" cap="all" spc="1000" dirty="0">
                <a:solidFill>
                  <a:schemeClr val="tx1">
                    <a:lumMod val="75000"/>
                    <a:lumOff val="25000"/>
                  </a:schemeClr>
                </a:solidFill>
                <a:uFillTx/>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方案概述</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grpSp>
        <p:nvGrpSpPr>
          <p:cNvPr id="9" name="Group 9"/>
          <p:cNvGrpSpPr/>
          <p:nvPr/>
        </p:nvGrpSpPr>
        <p:grpSpPr>
          <a:xfrm>
            <a:off x="1236558" y="4986631"/>
            <a:ext cx="1800200" cy="383610"/>
            <a:chOff x="12808681" y="9666312"/>
            <a:chExt cx="5068776" cy="1080120"/>
          </a:xfrm>
        </p:grpSpPr>
        <p:sp>
          <p:nvSpPr>
            <p:cNvPr id="11" name="Rounded Rectangle 10"/>
            <p:cNvSpPr/>
            <p:nvPr/>
          </p:nvSpPr>
          <p:spPr>
            <a:xfrm>
              <a:off x="12808681" y="9666312"/>
              <a:ext cx="5068776" cy="1080120"/>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200" dirty="0">
                  <a:latin typeface="微软雅黑" panose="020B0503020204020204" pitchFamily="34" charset="-122"/>
                  <a:ea typeface="微软雅黑" panose="020B0503020204020204" pitchFamily="34" charset="-122"/>
                  <a:sym typeface="微软雅黑" panose="020B0503020204020204" pitchFamily="34" charset="-122"/>
                </a:rPr>
                <a:t>PIAY VIDEO</a:t>
              </a:r>
              <a:endParaRPr 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166"/>
            <p:cNvSpPr/>
            <p:nvPr/>
          </p:nvSpPr>
          <p:spPr bwMode="auto">
            <a:xfrm>
              <a:off x="16797337" y="10013844"/>
              <a:ext cx="207931" cy="385057"/>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p>
              <a:endParaRPr lang="en-AU" sz="7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TextBox 7"/>
          <p:cNvSpPr txBox="1"/>
          <p:nvPr/>
        </p:nvSpPr>
        <p:spPr>
          <a:xfrm>
            <a:off x="1236558" y="2243453"/>
            <a:ext cx="5059680" cy="583565"/>
          </a:xfrm>
          <a:prstGeom prst="rect">
            <a:avLst/>
          </a:prstGeom>
          <a:noFill/>
        </p:spPr>
        <p:txBody>
          <a:bodyPr wrap="none" rtlCol="0">
            <a:spAutoFit/>
          </a:bodyPr>
          <a:p>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什么是</a:t>
            </a:r>
            <a:r>
              <a:rPr lang="zh-CN" altLang="en-US" sz="3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‘任意门’</a:t>
            </a:r>
            <a:r>
              <a:rPr lang="zh-CN" altLang="en-US" sz="32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互动装置</a:t>
            </a:r>
            <a:endParaRPr lang="zh-CN" altLang="en-US" sz="32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Google Shape;86;p19"/>
          <p:cNvSpPr txBox="1"/>
          <p:nvPr/>
        </p:nvSpPr>
        <p:spPr>
          <a:xfrm>
            <a:off x="1236558" y="1630110"/>
            <a:ext cx="3183654" cy="310226"/>
          </a:xfrm>
          <a:prstGeom prst="rect">
            <a:avLst/>
          </a:prstGeom>
          <a:noFill/>
          <a:ln>
            <a:noFill/>
          </a:ln>
        </p:spPr>
        <p:txBody>
          <a:bodyPr spcFirstLastPara="1" wrap="square" lIns="91425" tIns="45700" rIns="91425" bIns="45700" anchor="t" anchorCtr="0">
            <a:noAutofit/>
          </a:bodyPr>
          <a:p>
            <a:pPr marL="0" marR="0" lvl="0" indent="0" algn="l" rtl="0">
              <a:spcBef>
                <a:spcPts val="0"/>
              </a:spcBef>
              <a:spcAft>
                <a:spcPts val="0"/>
              </a:spcAft>
              <a:buNone/>
            </a:pPr>
            <a:r>
              <a:rPr lang="en-US" sz="2400" b="0" i="0" u="none" strike="noStrike" cap="none">
                <a:solidFill>
                  <a:schemeClr val="bg1">
                    <a:lumMod val="50000"/>
                  </a:schemeClr>
                </a:solidFill>
                <a:latin typeface="微软雅黑" panose="020B0503020204020204" pitchFamily="34" charset="-122"/>
                <a:ea typeface="微软雅黑" panose="020B0503020204020204" pitchFamily="34" charset="-122"/>
                <a:cs typeface="Lato"/>
                <a:sym typeface="微软雅黑" panose="020B0503020204020204" pitchFamily="34" charset="-122"/>
              </a:rPr>
              <a:t>An arbitrary door</a:t>
            </a:r>
            <a:endParaRPr lang="en-US" sz="2400" b="0" i="0" u="none" strike="noStrike" cap="none">
              <a:solidFill>
                <a:schemeClr val="bg1">
                  <a:lumMod val="50000"/>
                </a:schemeClr>
              </a:solidFill>
              <a:latin typeface="微软雅黑" panose="020B0503020204020204" pitchFamily="34" charset="-122"/>
              <a:ea typeface="微软雅黑" panose="020B0503020204020204" pitchFamily="34" charset="-122"/>
              <a:cs typeface="Lato"/>
              <a:sym typeface="微软雅黑" panose="020B0503020204020204" pitchFamily="34" charset="-122"/>
            </a:endParaRPr>
          </a:p>
        </p:txBody>
      </p:sp>
      <p:sp>
        <p:nvSpPr>
          <p:cNvPr id="15" name="TextBox 24"/>
          <p:cNvSpPr txBox="1"/>
          <p:nvPr/>
        </p:nvSpPr>
        <p:spPr>
          <a:xfrm>
            <a:off x="1223010" y="3058160"/>
            <a:ext cx="4460240" cy="2028825"/>
          </a:xfrm>
          <a:prstGeom prst="rect">
            <a:avLst/>
          </a:prstGeom>
          <a:noFill/>
        </p:spPr>
        <p:txBody>
          <a:bodyPr wrap="square" lIns="91423" tIns="45712" rIns="91423" bIns="45712" rtlCol="0">
            <a:spAutoFit/>
          </a:bodyPr>
          <a:p>
            <a:pPr algn="just" defTabSz="457200" fontAlgn="auto">
              <a:lnSpc>
                <a:spcPct val="150000"/>
              </a:lnSpc>
            </a:pPr>
            <a:r>
              <a:rPr 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我们将感应互动技术，结合到</a:t>
            </a:r>
            <a:r>
              <a:rPr lang="en-US" alt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LED</a:t>
            </a:r>
            <a:r>
              <a:rPr lang="zh-CN" altLang="en-US"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显示中，实现了</a:t>
            </a:r>
            <a:r>
              <a:rPr lang="zh-CN"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‘任意门’艺术互动装置</a:t>
            </a:r>
            <a:r>
              <a:rPr lang="zh-CN" altLang="en-US"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，游客在西安各个景点旅游时，打开随处可见互动门装置，就可以了解到另一个景区，同时还可以与另一个景区打开装置的人群实时互动，充满了随机、不确定性，这也正是该装置的有趣好玩之处！</a:t>
            </a:r>
            <a:endParaRPr lang="zh-CN" altLang="en-US" sz="14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defTabSz="457200" fontAlgn="auto">
              <a:lnSpc>
                <a:spcPct val="150000"/>
              </a:lnSpc>
            </a:pP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7" name="16b994a1f84ee1a83d39ca47ea0e5fe5">
            <a:hlinkClick r:id="" action="ppaction://media"/>
          </p:cNvPr>
          <p:cNvPicPr/>
          <p:nvPr>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6705600" y="1630045"/>
            <a:ext cx="5486400" cy="306768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17"/>
                </p:tgtEl>
              </p:cMediaNode>
            </p:video>
            <p:seq concurrent="1" nextAc="seek">
              <p:cTn id="3" restart="whenNotActive" fill="hold" evtFilter="cancelBubble" nodeType="interactiveSeq">
                <p:stCondLst>
                  <p:cond evt="onClick" delay="0">
                    <p:tgtEl>
                      <p:spTgt spid="1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互动流程</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sp>
        <p:nvSpPr>
          <p:cNvPr id="14" name="任意多边形 13"/>
          <p:cNvSpPr/>
          <p:nvPr/>
        </p:nvSpPr>
        <p:spPr>
          <a:xfrm rot="17474072">
            <a:off x="4379464" y="-8145"/>
            <a:ext cx="1390015" cy="7223125"/>
          </a:xfrm>
          <a:custGeom>
            <a:avLst/>
            <a:gdLst>
              <a:gd name="connsiteX0" fmla="*/ 2189 w 2189"/>
              <a:gd name="connsiteY0" fmla="*/ 4119 h 11375"/>
              <a:gd name="connsiteX1" fmla="*/ 1783 w 2189"/>
              <a:gd name="connsiteY1" fmla="*/ 11375 h 11375"/>
              <a:gd name="connsiteX2" fmla="*/ 0 w 2189"/>
              <a:gd name="connsiteY2" fmla="*/ 9759 h 11375"/>
              <a:gd name="connsiteX3" fmla="*/ 63 w 2189"/>
              <a:gd name="connsiteY3" fmla="*/ 0 h 11375"/>
              <a:gd name="connsiteX4" fmla="*/ 2189 w 2189"/>
              <a:gd name="connsiteY4" fmla="*/ 4119 h 1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 h="11375">
                <a:moveTo>
                  <a:pt x="2189" y="4119"/>
                </a:moveTo>
                <a:lnTo>
                  <a:pt x="1783" y="11375"/>
                </a:lnTo>
                <a:lnTo>
                  <a:pt x="0" y="9759"/>
                </a:lnTo>
                <a:lnTo>
                  <a:pt x="63" y="0"/>
                </a:lnTo>
                <a:lnTo>
                  <a:pt x="2189" y="4119"/>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任意多边形 14"/>
          <p:cNvSpPr/>
          <p:nvPr/>
        </p:nvSpPr>
        <p:spPr>
          <a:xfrm rot="17474072">
            <a:off x="7325194" y="-35359"/>
            <a:ext cx="1496695" cy="7183120"/>
          </a:xfrm>
          <a:custGeom>
            <a:avLst/>
            <a:gdLst>
              <a:gd name="connsiteX0" fmla="*/ 2357 w 2357"/>
              <a:gd name="connsiteY0" fmla="*/ 4221 h 11312"/>
              <a:gd name="connsiteX1" fmla="*/ 1893 w 2357"/>
              <a:gd name="connsiteY1" fmla="*/ 11312 h 11312"/>
              <a:gd name="connsiteX2" fmla="*/ 110 w 2357"/>
              <a:gd name="connsiteY2" fmla="*/ 9696 h 11312"/>
              <a:gd name="connsiteX3" fmla="*/ 0 w 2357"/>
              <a:gd name="connsiteY3" fmla="*/ 0 h 11312"/>
              <a:gd name="connsiteX4" fmla="*/ 2357 w 2357"/>
              <a:gd name="connsiteY4" fmla="*/ 4221 h 1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 h="11312">
                <a:moveTo>
                  <a:pt x="2357" y="4221"/>
                </a:moveTo>
                <a:lnTo>
                  <a:pt x="1893" y="11312"/>
                </a:lnTo>
                <a:lnTo>
                  <a:pt x="110" y="9696"/>
                </a:lnTo>
                <a:lnTo>
                  <a:pt x="0" y="0"/>
                </a:lnTo>
                <a:lnTo>
                  <a:pt x="2357" y="4221"/>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任意多边形 16"/>
          <p:cNvSpPr/>
          <p:nvPr/>
        </p:nvSpPr>
        <p:spPr>
          <a:xfrm rot="17474072">
            <a:off x="10667491" y="-54944"/>
            <a:ext cx="1482725" cy="7325360"/>
          </a:xfrm>
          <a:custGeom>
            <a:avLst/>
            <a:gdLst>
              <a:gd name="connsiteX0" fmla="*/ 2335 w 2335"/>
              <a:gd name="connsiteY0" fmla="*/ 4080 h 11536"/>
              <a:gd name="connsiteX1" fmla="*/ 1783 w 2335"/>
              <a:gd name="connsiteY1" fmla="*/ 11536 h 11536"/>
              <a:gd name="connsiteX2" fmla="*/ 0 w 2335"/>
              <a:gd name="connsiteY2" fmla="*/ 9920 h 11536"/>
              <a:gd name="connsiteX3" fmla="*/ 104 w 2335"/>
              <a:gd name="connsiteY3" fmla="*/ 0 h 11536"/>
              <a:gd name="connsiteX4" fmla="*/ 2335 w 2335"/>
              <a:gd name="connsiteY4" fmla="*/ 4080 h 1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 h="11536">
                <a:moveTo>
                  <a:pt x="2335" y="4080"/>
                </a:moveTo>
                <a:lnTo>
                  <a:pt x="1783" y="11536"/>
                </a:lnTo>
                <a:lnTo>
                  <a:pt x="0" y="9920"/>
                </a:lnTo>
                <a:lnTo>
                  <a:pt x="104" y="0"/>
                </a:lnTo>
                <a:lnTo>
                  <a:pt x="2335" y="4080"/>
                </a:lnTo>
                <a:close/>
              </a:path>
            </a:pathLst>
          </a:custGeom>
          <a:gradFill>
            <a:gsLst>
              <a:gs pos="100000">
                <a:schemeClr val="bg1">
                  <a:lumMod val="95000"/>
                  <a:alpha val="0"/>
                </a:schemeClr>
              </a:gs>
              <a:gs pos="2400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AutoShape 7"/>
          <p:cNvSpPr>
            <a:spLocks noChangeArrowheads="1"/>
          </p:cNvSpPr>
          <p:nvPr/>
        </p:nvSpPr>
        <p:spPr bwMode="auto">
          <a:xfrm>
            <a:off x="7743558" y="2133911"/>
            <a:ext cx="2991810" cy="820191"/>
          </a:xfrm>
          <a:prstGeom prst="chevron">
            <a:avLst>
              <a:gd name="adj" fmla="val 54091"/>
            </a:avLst>
          </a:prstGeom>
          <a:solidFill>
            <a:srgbClr val="C00000"/>
          </a:solidFill>
          <a:ln w="9525">
            <a:noFill/>
            <a:miter lim="800000"/>
          </a:ln>
        </p:spPr>
        <p:txBody>
          <a:bodyPr wrap="none" anchor="ctr"/>
          <a:p>
            <a:pPr algn="ctr"/>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任意门</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之间</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互动</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AutoShape 11"/>
          <p:cNvSpPr>
            <a:spLocks noChangeArrowheads="1"/>
          </p:cNvSpPr>
          <p:nvPr/>
        </p:nvSpPr>
        <p:spPr bwMode="auto">
          <a:xfrm>
            <a:off x="4453825" y="2148269"/>
            <a:ext cx="3117440" cy="820191"/>
          </a:xfrm>
          <a:prstGeom prst="chevron">
            <a:avLst>
              <a:gd name="adj" fmla="val 56362"/>
            </a:avLst>
          </a:prstGeom>
          <a:solidFill>
            <a:srgbClr val="C00000"/>
          </a:solidFill>
          <a:ln w="9525">
            <a:noFill/>
            <a:miter lim="800000"/>
          </a:ln>
        </p:spPr>
        <p:txBody>
          <a:bodyPr wrap="none" anchor="ctr"/>
          <a:p>
            <a:pPr algn="ctr"/>
            <a:r>
              <a:rPr 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拉开</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任意门</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dirty="0">
              <a:solidFill>
                <a:schemeClr val="bg1"/>
              </a:solidFill>
              <a:latin typeface="微软雅黑" panose="020B0503020204020204" pitchFamily="34" charset="-122"/>
              <a:ea typeface="微软雅黑" panose="020B0503020204020204" pitchFamily="34" charset="-122"/>
            </a:endParaRPr>
          </a:p>
        </p:txBody>
      </p:sp>
      <p:sp>
        <p:nvSpPr>
          <p:cNvPr id="20" name="AutoShape 12"/>
          <p:cNvSpPr>
            <a:spLocks noChangeArrowheads="1"/>
          </p:cNvSpPr>
          <p:nvPr/>
        </p:nvSpPr>
        <p:spPr bwMode="auto">
          <a:xfrm>
            <a:off x="1456631" y="2148269"/>
            <a:ext cx="2986425" cy="820191"/>
          </a:xfrm>
          <a:prstGeom prst="homePlate">
            <a:avLst>
              <a:gd name="adj" fmla="val 63872"/>
            </a:avLst>
          </a:prstGeom>
          <a:solidFill>
            <a:srgbClr val="C00000"/>
          </a:solidFill>
          <a:ln w="9525">
            <a:noFill/>
            <a:miter lim="800000"/>
          </a:ln>
        </p:spPr>
        <p:txBody>
          <a:bodyPr wrap="none" anchor="ctr"/>
          <a:p>
            <a:pPr algn="ct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任意门</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装置</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1456631" y="3506204"/>
            <a:ext cx="2649380" cy="1383665"/>
          </a:xfrm>
          <a:prstGeom prst="rect">
            <a:avLst/>
          </a:prstGeom>
          <a:noFill/>
          <a:effectLst/>
        </p:spPr>
        <p:txBody>
          <a:bodyPr wrap="square" rtlCol="0">
            <a:spAutoFit/>
          </a:bodyPr>
          <a:p>
            <a:pPr marL="171450" indent="-171450" fontAlgn="auto">
              <a:lnSpc>
                <a:spcPct val="150000"/>
              </a:lnSpc>
              <a:buFont typeface="Wingdings" panose="05000000000000000000" pitchFamily="2" charset="2"/>
              <a:buChar char="u"/>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游客在西安各个景区游览时，会发现街区矗立着的五颜六色的门型框架。充满艺术气息。</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584810" y="3506204"/>
            <a:ext cx="2649380" cy="1060450"/>
          </a:xfrm>
          <a:prstGeom prst="rect">
            <a:avLst/>
          </a:prstGeom>
          <a:noFill/>
          <a:effectLst/>
        </p:spPr>
        <p:txBody>
          <a:bodyPr wrap="square" rtlCol="0">
            <a:spAutoFit/>
          </a:bodyPr>
          <a:p>
            <a:pPr marL="171450" indent="-171450" fontAlgn="auto">
              <a:lnSpc>
                <a:spcPct val="150000"/>
              </a:lnSpc>
              <a:buFont typeface="Wingdings" panose="05000000000000000000" pitchFamily="2" charset="2"/>
              <a:buChar char="u"/>
            </a:pP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好奇的人们会忍不住凑上去拉开门，瞧瞧里面到底是什么？</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822194" y="3506204"/>
            <a:ext cx="2649380" cy="1706880"/>
          </a:xfrm>
          <a:prstGeom prst="rect">
            <a:avLst/>
          </a:prstGeom>
          <a:noFill/>
          <a:effectLst/>
        </p:spPr>
        <p:txBody>
          <a:bodyPr wrap="square" rtlCol="0">
            <a:spAutoFit/>
          </a:bodyPr>
          <a:p>
            <a:pPr marL="171450" indent="-171450" fontAlgn="auto">
              <a:lnSpc>
                <a:spcPct val="150000"/>
              </a:lnSpc>
              <a:buFont typeface="Wingdings" panose="05000000000000000000" pitchFamily="2" charset="2"/>
              <a:buChar char="u"/>
            </a:pP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拉开装置的门后，突然发现自己对面出现西安另一个景区跟自己打招呼的游客和景区美丽的风景，便可愉快的一起交流互动。</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522720"/>
            <a:ext cx="12192000" cy="335280"/>
          </a:xfrm>
          <a:prstGeom prst="rect">
            <a:avLst/>
          </a:prstGeom>
          <a:solidFill>
            <a:srgbClr val="B8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1090295" y="277015"/>
            <a:ext cx="306324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rPr>
              <a:t>功能介绍</a:t>
            </a:r>
            <a:endParaRPr lang="zh-CN" altLang="en-US" sz="2800" b="1" dirty="0">
              <a:solidFill>
                <a:schemeClr val="tx1"/>
              </a:solidFill>
              <a:latin typeface="宋体" panose="02010600030101010101" pitchFamily="2" charset="-122"/>
              <a:ea typeface="宋体" panose="02010600030101010101" pitchFamily="2" charset="-122"/>
            </a:endParaRPr>
          </a:p>
        </p:txBody>
      </p:sp>
      <p:grpSp>
        <p:nvGrpSpPr>
          <p:cNvPr id="16" name="组合 15"/>
          <p:cNvGrpSpPr/>
          <p:nvPr/>
        </p:nvGrpSpPr>
        <p:grpSpPr>
          <a:xfrm>
            <a:off x="317500" y="309245"/>
            <a:ext cx="529590" cy="488950"/>
            <a:chOff x="500" y="487"/>
            <a:chExt cx="834" cy="770"/>
          </a:xfrm>
        </p:grpSpPr>
        <p:sp>
          <p:nvSpPr>
            <p:cNvPr id="5" name="Freeform 130"/>
            <p:cNvSpPr/>
            <p:nvPr/>
          </p:nvSpPr>
          <p:spPr>
            <a:xfrm flipH="1" flipV="1">
              <a:off x="500" y="487"/>
              <a:ext cx="835" cy="771"/>
            </a:xfrm>
            <a:custGeom>
              <a:avLst/>
              <a:gdLst>
                <a:gd name="connsiteX0" fmla="*/ 971829 w 2671591"/>
                <a:gd name="connsiteY0" fmla="*/ 311 h 2234714"/>
                <a:gd name="connsiteX1" fmla="*/ 1658132 w 2671591"/>
                <a:gd name="connsiteY1" fmla="*/ 121675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4 h 2234714"/>
                <a:gd name="connsiteX9" fmla="*/ 971829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29" y="311"/>
                  </a:moveTo>
                  <a:cubicBezTo>
                    <a:pt x="1208558" y="-4512"/>
                    <a:pt x="1452273" y="47220"/>
                    <a:pt x="1658132" y="121675"/>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1" y="2329623"/>
                    <a:pt x="436351" y="2146567"/>
                  </a:cubicBezTo>
                  <a:cubicBezTo>
                    <a:pt x="71787" y="1960693"/>
                    <a:pt x="0" y="1496010"/>
                    <a:pt x="0" y="1127080"/>
                  </a:cubicBezTo>
                  <a:cubicBezTo>
                    <a:pt x="0" y="742660"/>
                    <a:pt x="95716" y="334303"/>
                    <a:pt x="453241" y="130124"/>
                  </a:cubicBezTo>
                  <a:cubicBezTo>
                    <a:pt x="607811" y="42027"/>
                    <a:pt x="787708" y="4063"/>
                    <a:pt x="971829" y="311"/>
                  </a:cubicBezTo>
                  <a:close/>
                </a:path>
              </a:pathLst>
            </a:cu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cs typeface="+mn-ea"/>
                <a:sym typeface="+mn-lt"/>
              </a:endParaRPr>
            </a:p>
          </p:txBody>
        </p:sp>
        <p:sp>
          <p:nvSpPr>
            <p:cNvPr id="10" name="Freeform 12"/>
            <p:cNvSpPr/>
            <p:nvPr/>
          </p:nvSpPr>
          <p:spPr bwMode="auto">
            <a:xfrm>
              <a:off x="758" y="691"/>
              <a:ext cx="350" cy="364"/>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solidFill>
              <a:schemeClr val="bg1"/>
            </a:solidFill>
            <a:ln>
              <a:noFill/>
            </a:ln>
          </p:spPr>
          <p:txBody>
            <a:bodyPr vert="horz" wrap="square" lIns="91440" tIns="45720" rIns="91440" bIns="45720" numCol="1" anchor="t" anchorCtr="0" compatLnSpc="1"/>
            <a:p>
              <a:endParaRPr lang="zh-CN" altLang="en-US" sz="1355" dirty="0">
                <a:latin typeface="微软雅黑" panose="020B0503020204020204" pitchFamily="34" charset="-122"/>
              </a:endParaRPr>
            </a:p>
          </p:txBody>
        </p:sp>
      </p:grpSp>
      <p:pic>
        <p:nvPicPr>
          <p:cNvPr id="3" name="图片 2" descr="1"/>
          <p:cNvPicPr>
            <a:picLocks noChangeAspect="1"/>
          </p:cNvPicPr>
          <p:nvPr/>
        </p:nvPicPr>
        <p:blipFill>
          <a:blip r:embed="rId1"/>
          <a:stretch>
            <a:fillRect/>
          </a:stretch>
        </p:blipFill>
        <p:spPr>
          <a:xfrm>
            <a:off x="1496695" y="1379220"/>
            <a:ext cx="1937385" cy="2762250"/>
          </a:xfrm>
          <a:prstGeom prst="rect">
            <a:avLst/>
          </a:prstGeom>
        </p:spPr>
      </p:pic>
      <p:grpSp>
        <p:nvGrpSpPr>
          <p:cNvPr id="13" name="组合 12"/>
          <p:cNvGrpSpPr/>
          <p:nvPr/>
        </p:nvGrpSpPr>
        <p:grpSpPr>
          <a:xfrm>
            <a:off x="1409700" y="4351020"/>
            <a:ext cx="2425065" cy="1532255"/>
            <a:chOff x="2812" y="6768"/>
            <a:chExt cx="3819" cy="2413"/>
          </a:xfrm>
        </p:grpSpPr>
        <p:sp>
          <p:nvSpPr>
            <p:cNvPr id="31" name="TextBox 76"/>
            <p:cNvSpPr txBox="1"/>
            <p:nvPr/>
          </p:nvSpPr>
          <p:spPr>
            <a:xfrm>
              <a:off x="3354" y="6768"/>
              <a:ext cx="2730" cy="580"/>
            </a:xfrm>
            <a:prstGeom prst="rect">
              <a:avLst/>
            </a:prstGeom>
            <a:noFill/>
            <a:effectLst/>
          </p:spPr>
          <p:txBody>
            <a:bodyPr wrap="square" rtlCol="0">
              <a:spAutoFit/>
            </a:bodyPr>
            <a:p>
              <a:pPr algn="ctr"/>
              <a:r>
                <a:rPr lang="zh-CN" altLang="en-US" b="1" dirty="0">
                  <a:solidFill>
                    <a:schemeClr val="tx1"/>
                  </a:solidFill>
                  <a:latin typeface="微软雅黑" panose="020B0503020204020204" pitchFamily="34" charset="-122"/>
                  <a:ea typeface="微软雅黑" panose="020B0503020204020204" pitchFamily="34" charset="-122"/>
                </a:rPr>
                <a:t>景点宣传封面</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812" y="7511"/>
              <a:ext cx="3819" cy="1670"/>
            </a:xfrm>
            <a:prstGeom prst="rect">
              <a:avLst/>
            </a:prstGeom>
            <a:noFill/>
            <a:effectLst/>
          </p:spPr>
          <p:txBody>
            <a:bodyPr wrap="square" rtlCol="0">
              <a:spAutoFit/>
            </a:bodyPr>
            <a:p>
              <a:pPr algn="ctr" fontAlgn="auto">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拉开</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任意门</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后会有短暂的加载</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过程，这期间会播放</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15</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秒左右的景点宣传视频</a:t>
              </a:r>
              <a:endPar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grpSp>
      <p:grpSp>
        <p:nvGrpSpPr>
          <p:cNvPr id="6" name="组合 5"/>
          <p:cNvGrpSpPr/>
          <p:nvPr/>
        </p:nvGrpSpPr>
        <p:grpSpPr>
          <a:xfrm>
            <a:off x="4883150" y="4351020"/>
            <a:ext cx="2425065" cy="1532255"/>
            <a:chOff x="2812" y="6768"/>
            <a:chExt cx="3819" cy="2413"/>
          </a:xfrm>
        </p:grpSpPr>
        <p:sp>
          <p:nvSpPr>
            <p:cNvPr id="7" name="TextBox 76"/>
            <p:cNvSpPr txBox="1"/>
            <p:nvPr/>
          </p:nvSpPr>
          <p:spPr>
            <a:xfrm>
              <a:off x="3354" y="6768"/>
              <a:ext cx="2730" cy="580"/>
            </a:xfrm>
            <a:prstGeom prst="rect">
              <a:avLst/>
            </a:prstGeom>
            <a:noFill/>
            <a:effectLst/>
          </p:spPr>
          <p:txBody>
            <a:bodyPr wrap="square" rtlCol="0">
              <a:spAutoFit/>
            </a:bodyPr>
            <a:p>
              <a:pPr algn="ctr"/>
              <a:r>
                <a:rPr lang="zh-CN" altLang="en-US" b="1" dirty="0">
                  <a:solidFill>
                    <a:schemeClr val="tx1"/>
                  </a:solidFill>
                  <a:latin typeface="微软雅黑" panose="020B0503020204020204" pitchFamily="34" charset="-122"/>
                  <a:ea typeface="微软雅黑" panose="020B0503020204020204" pitchFamily="34" charset="-122"/>
                </a:rPr>
                <a:t>景点远程互动</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812" y="7511"/>
              <a:ext cx="3819" cy="1670"/>
            </a:xfrm>
            <a:prstGeom prst="rect">
              <a:avLst/>
            </a:prstGeom>
            <a:noFill/>
            <a:effectLst/>
          </p:spPr>
          <p:txBody>
            <a:bodyPr wrap="square" rtlCol="0">
              <a:spAutoFit/>
            </a:bodyPr>
            <a:p>
              <a:pPr algn="ctr" fontAlgn="auto">
                <a:lnSpc>
                  <a:spcPct val="150000"/>
                </a:lnSpc>
              </a:pP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任意门</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互动</a:t>
              </a:r>
              <a:r>
                <a:rPr lang="zh-CN" sz="1400" dirty="0">
                  <a:solidFill>
                    <a:schemeClr val="bg2">
                      <a:lumMod val="25000"/>
                    </a:schemeClr>
                  </a:solidFill>
                  <a:latin typeface="微软雅黑" panose="020B0503020204020204" pitchFamily="34" charset="-122"/>
                  <a:ea typeface="微软雅黑" panose="020B0503020204020204" pitchFamily="34" charset="-122"/>
                  <a:sym typeface="+mn-ea"/>
                </a:rPr>
                <a:t>会随机连接不同景点在这一时刻打开互动装置门的人群</a:t>
              </a:r>
              <a:endParaRPr lang="zh-CN"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420100" y="4351020"/>
            <a:ext cx="2425065" cy="1532255"/>
            <a:chOff x="2812" y="6768"/>
            <a:chExt cx="3819" cy="2413"/>
          </a:xfrm>
        </p:grpSpPr>
        <p:sp>
          <p:nvSpPr>
            <p:cNvPr id="11" name="TextBox 76"/>
            <p:cNvSpPr txBox="1"/>
            <p:nvPr/>
          </p:nvSpPr>
          <p:spPr>
            <a:xfrm>
              <a:off x="3354" y="6768"/>
              <a:ext cx="2730" cy="580"/>
            </a:xfrm>
            <a:prstGeom prst="rect">
              <a:avLst/>
            </a:prstGeom>
            <a:noFill/>
            <a:effectLst/>
          </p:spPr>
          <p:txBody>
            <a:bodyPr wrap="square" rtlCol="0">
              <a:spAutoFit/>
            </a:bodyPr>
            <a:p>
              <a:pPr algn="ctr"/>
              <a:r>
                <a:rPr lang="zh-CN" altLang="en-US" b="1" dirty="0">
                  <a:solidFill>
                    <a:schemeClr val="tx1"/>
                  </a:solidFill>
                  <a:latin typeface="微软雅黑" panose="020B0503020204020204" pitchFamily="34" charset="-122"/>
                  <a:ea typeface="微软雅黑" panose="020B0503020204020204" pitchFamily="34" charset="-122"/>
                </a:rPr>
                <a:t>联动手机互动</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812" y="7511"/>
              <a:ext cx="3819" cy="1670"/>
            </a:xfrm>
            <a:prstGeom prst="rect">
              <a:avLst/>
            </a:prstGeom>
            <a:noFill/>
            <a:effectLst/>
          </p:spPr>
          <p:txBody>
            <a:bodyPr wrap="square" rtlCol="0">
              <a:spAutoFit/>
            </a:bodyPr>
            <a:p>
              <a:pPr algn="ctr" fontAlgn="auto">
                <a:lnSpc>
                  <a:spcPct val="150000"/>
                </a:lnSpc>
              </a:pPr>
              <a:r>
                <a:rPr lang="zh-CN" sz="1400" dirty="0">
                  <a:solidFill>
                    <a:schemeClr val="bg2">
                      <a:lumMod val="25000"/>
                    </a:schemeClr>
                  </a:solidFill>
                  <a:latin typeface="微软雅黑" panose="020B0503020204020204" pitchFamily="34" charset="-122"/>
                  <a:ea typeface="微软雅黑" panose="020B0503020204020204" pitchFamily="34" charset="-122"/>
                </a:rPr>
                <a:t>当打开的任意门，喜欢该景点，便可以直接扫码提前预定该景区</a:t>
              </a:r>
              <a:endParaRPr lang="zh-CN" sz="1400" dirty="0">
                <a:solidFill>
                  <a:schemeClr val="bg2">
                    <a:lumMod val="25000"/>
                  </a:schemeClr>
                </a:solidFill>
                <a:latin typeface="微软雅黑" panose="020B0503020204020204" pitchFamily="34" charset="-122"/>
                <a:ea typeface="微软雅黑" panose="020B0503020204020204" pitchFamily="34" charset="-122"/>
              </a:endParaRPr>
            </a:p>
          </p:txBody>
        </p:sp>
      </p:grpSp>
      <p:pic>
        <p:nvPicPr>
          <p:cNvPr id="14" name="图片 13" descr="2"/>
          <p:cNvPicPr>
            <a:picLocks noChangeAspect="1"/>
          </p:cNvPicPr>
          <p:nvPr/>
        </p:nvPicPr>
        <p:blipFill>
          <a:blip r:embed="rId2"/>
          <a:stretch>
            <a:fillRect/>
          </a:stretch>
        </p:blipFill>
        <p:spPr>
          <a:xfrm>
            <a:off x="5071110" y="1388428"/>
            <a:ext cx="1924685" cy="2743835"/>
          </a:xfrm>
          <a:prstGeom prst="rect">
            <a:avLst/>
          </a:prstGeom>
        </p:spPr>
      </p:pic>
      <p:pic>
        <p:nvPicPr>
          <p:cNvPr id="15" name="图片 14" descr="3"/>
          <p:cNvPicPr>
            <a:picLocks noChangeAspect="1"/>
          </p:cNvPicPr>
          <p:nvPr/>
        </p:nvPicPr>
        <p:blipFill>
          <a:blip r:embed="rId3"/>
          <a:stretch>
            <a:fillRect/>
          </a:stretch>
        </p:blipFill>
        <p:spPr>
          <a:xfrm>
            <a:off x="8420100" y="1390650"/>
            <a:ext cx="1921510" cy="273939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1011154333"/>
  <p:tag name="MH_LIBRARY" val="GRAPHIC"/>
  <p:tag name="MH_TYPE" val="SubTitle"/>
  <p:tag name="MH_ORDER" val="3"/>
</p:tagLst>
</file>

<file path=ppt/tags/tag10.xml><?xml version="1.0" encoding="utf-8"?>
<p:tagLst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831_4*l_h_a*1_2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1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2_1"/>
  <p:tag name="KSO_WM_UNIT_ID" val="diagram20198831_4*l_h_i*1_2_1"/>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4"/>
  <p:tag name="KSO_WM_UNIT_FILL_TYPE" val="1"/>
  <p:tag name="KSO_WM_UNIT_LINE_FORE_SCHEMECOLOR_INDEX" val="14"/>
  <p:tag name="KSO_WM_UNIT_LINE_FILL_TYPE" val="2"/>
</p:tagLst>
</file>

<file path=ppt/tags/tag12.xml><?xml version="1.0" encoding="utf-8"?>
<p:tagLst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198831_4*l_h_d*1_2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13.xml><?xml version="1.0" encoding="utf-8"?>
<p:tagLst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831_4*l_h_f*1_2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1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2"/>
  <p:tag name="KSO_WM_UNIT_ID" val="diagram20198831_4*l_h_i*1_3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15.xml><?xml version="1.0" encoding="utf-8"?>
<p:tagLst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831_4*l_h_a*1_3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1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3_1"/>
  <p:tag name="KSO_WM_UNIT_ID" val="diagram20198831_4*l_h_i*1_3_1"/>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4"/>
  <p:tag name="KSO_WM_UNIT_FILL_TYPE" val="1"/>
  <p:tag name="KSO_WM_UNIT_LINE_FORE_SCHEMECOLOR_INDEX" val="14"/>
  <p:tag name="KSO_WM_UNIT_LINE_FILL_TYPE" val="2"/>
</p:tagLst>
</file>

<file path=ppt/tags/tag17.xml><?xml version="1.0" encoding="utf-8"?>
<p:tagLst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198831_4*l_h_d*1_3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18.xml><?xml version="1.0" encoding="utf-8"?>
<p:tagLst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831_4*l_h_f*1_3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1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2"/>
  <p:tag name="KSO_WM_UNIT_ID" val="diagram20198831_4*l_h_i*1_4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2.xml><?xml version="1.0" encoding="utf-8"?>
<p:tagLst xmlns:p="http://schemas.openxmlformats.org/presentationml/2006/main">
  <p:tag name="MH" val="20161011154333"/>
  <p:tag name="MH_LIBRARY" val="GRAPHIC"/>
  <p:tag name="MH_TYPE" val="SubTitle"/>
  <p:tag name="MH_ORDER" val="3"/>
</p:tagLst>
</file>

<file path=ppt/tags/tag20.xml><?xml version="1.0" encoding="utf-8"?>
<p:tagLst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831_4*l_h_a*1_4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2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4_1"/>
  <p:tag name="KSO_WM_UNIT_ID" val="diagram20198831_4*l_h_i*1_4_1"/>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4"/>
  <p:tag name="KSO_WM_UNIT_FILL_TYPE" val="1"/>
  <p:tag name="KSO_WM_UNIT_LINE_FORE_SCHEMECOLOR_INDEX" val="14"/>
  <p:tag name="KSO_WM_UNIT_LINE_FILL_TYPE" val="2"/>
</p:tagLst>
</file>

<file path=ppt/tags/tag22.xml><?xml version="1.0" encoding="utf-8"?>
<p:tagLst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4_1"/>
  <p:tag name="KSO_WM_UNIT_ID" val="diagram20198831_4*l_h_d*1_4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23.xml><?xml version="1.0" encoding="utf-8"?>
<p:tagLst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831_4*l_h_f*1_4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2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2"/>
  <p:tag name="KSO_WM_UNIT_ID" val="diagram20198831_4*l_h_i*1_5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2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5_1"/>
  <p:tag name="KSO_WM_UNIT_ID" val="diagram20198831_4*l_h_i*1_5_1"/>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4"/>
  <p:tag name="KSO_WM_UNIT_FILL_TYPE" val="1"/>
  <p:tag name="KSO_WM_UNIT_LINE_FORE_SCHEMECOLOR_INDEX" val="14"/>
  <p:tag name="KSO_WM_UNIT_LINE_FILL_TYPE" val="2"/>
</p:tagLst>
</file>

<file path=ppt/tags/tag26.xml><?xml version="1.0" encoding="utf-8"?>
<p:tagLst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98831_4*l_h_a*1_5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27.xml><?xml version="1.0" encoding="utf-8"?>
<p:tagLst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5_1"/>
  <p:tag name="KSO_WM_UNIT_ID" val="diagram20198831_4*l_h_d*1_5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28.xml><?xml version="1.0" encoding="utf-8"?>
<p:tagLst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831_4*l_h_f*1_5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2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2"/>
  <p:tag name="KSO_WM_UNIT_ID" val="diagram20198831_4*l_h_i*1_5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3.xml><?xml version="1.0" encoding="utf-8"?>
<p:tagLst xmlns:p="http://schemas.openxmlformats.org/presentationml/2006/main">
  <p:tag name="KSO_WM_MEDIACOVER_FLAG" val="1"/>
  <p:tag name="KSO_WM_UNIT_MEDIACOVER_BTN_STATE" val="1"/>
  <p:tag name="KSO_WM_UNIT_MEDIACOVER_BTNRECT" val="3972*2068*694*694"/>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3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5_1"/>
  <p:tag name="KSO_WM_UNIT_ID" val="diagram20198831_4*l_h_i*1_5_1"/>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4"/>
  <p:tag name="KSO_WM_UNIT_FILL_TYPE" val="1"/>
  <p:tag name="KSO_WM_UNIT_LINE_FORE_SCHEMECOLOR_INDEX" val="14"/>
  <p:tag name="KSO_WM_UNIT_LINE_FILL_TYPE" val="2"/>
</p:tagLst>
</file>

<file path=ppt/tags/tag31.xml><?xml version="1.0" encoding="utf-8"?>
<p:tagLst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98831_4*l_h_a*1_5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32.xml><?xml version="1.0" encoding="utf-8"?>
<p:tagLst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5_1"/>
  <p:tag name="KSO_WM_UNIT_ID" val="diagram20198831_4*l_h_d*1_5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33.xml><?xml version="1.0" encoding="utf-8"?>
<p:tagLst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831_4*l_h_f*1_5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34.xml><?xml version="1.0" encoding="utf-8"?>
<p:tagLst xmlns:p="http://schemas.openxmlformats.org/presentationml/2006/main">
  <p:tag name="KSO_WM_UNIT_TABLE_BEAUTIFY" val="smartTable{d3dfab0f-976e-4d49-bf2b-47aeffab22d8}"/>
  <p:tag name="TABLE_RECT" val="47.425*71.4173*865.15*426.85"/>
  <p:tag name="TABLE_EMPHASIZE_COLOR" val="6579300"/>
  <p:tag name="TABLE_ONEKEY_SKIN_IDX" val="0"/>
  <p:tag name="TABLE_SKINIDX" val="-1"/>
  <p:tag name="TABLE_COLORIDX" val="l"/>
  <p:tag name="TABLE_ENDDRAG_ORIGIN_RECT" val="764*404"/>
  <p:tag name="TABLE_ENDDRAG_RECT" val="56*78*764*404"/>
</p:tagLst>
</file>

<file path=ppt/tags/tag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2"/>
  <p:tag name="KSO_WM_UNIT_ID" val="diagram20198831_4*l_h_i*1_1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1_1"/>
  <p:tag name="KSO_WM_UNIT_ID" val="diagram20198831_4*l_h_i*1_1_1"/>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4"/>
  <p:tag name="KSO_WM_UNIT_FILL_TYPE" val="1"/>
  <p:tag name="KSO_WM_UNIT_LINE_FORE_SCHEMECOLOR_INDEX" val="14"/>
  <p:tag name="KSO_WM_UNIT_LINE_FILL_TYPE" val="2"/>
</p:tagLst>
</file>

<file path=ppt/tags/tag6.xml><?xml version="1.0" encoding="utf-8"?>
<p:tagLst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831_4*l_h_a*1_1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7.xml><?xml version="1.0" encoding="utf-8"?>
<p:tagLst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198831_4*l_h_d*1_1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8.xml><?xml version="1.0" encoding="utf-8"?>
<p:tagLst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831_4*l_h_f*1_1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2"/>
  <p:tag name="KSO_WM_UNIT_ID" val="diagram20198831_4*l_h_i*1_2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WPS 演示</Application>
  <PresentationFormat>宽屏</PresentationFormat>
  <Paragraphs>233</Paragraphs>
  <Slides>17</Slides>
  <Notes>30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17</vt:i4>
      </vt:variant>
    </vt:vector>
  </HeadingPairs>
  <TitlesOfParts>
    <vt:vector size="33" baseType="lpstr">
      <vt:lpstr>Arial</vt:lpstr>
      <vt:lpstr>宋体</vt:lpstr>
      <vt:lpstr>Wingdings</vt:lpstr>
      <vt:lpstr>微软雅黑</vt:lpstr>
      <vt:lpstr>Bahnschrift</vt:lpstr>
      <vt:lpstr>Lato</vt:lpstr>
      <vt:lpstr>Segoe Print</vt:lpstr>
      <vt:lpstr>Gill Sans</vt:lpstr>
      <vt:lpstr>Open Sans</vt:lpstr>
      <vt:lpstr>等线</vt:lpstr>
      <vt:lpstr>汉仪雅酷黑简</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%E6%99%AF%E9%87%8D%E5%8D%8E</cp:lastModifiedBy>
  <cp:revision>135</cp:revision>
  <dcterms:created xsi:type="dcterms:W3CDTF">2018-03-11T16:41:00Z</dcterms:created>
  <dcterms:modified xsi:type="dcterms:W3CDTF">2021-04-13T10:45:08Z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TemplateUUID">
    <vt:lpwstr>v1.0_mb_j+izbm4pnVAlNppbAZ2CGg==</vt:lpwstr>
  </property>
  <property fmtid="{D5CDD505-2E9C-101B-9397-08002B2CF9AE}" pid="4" name="KSOSaveFontToCloudKey">
    <vt:lpwstr>271473591_btnclosed</vt:lpwstr>
  </property>
</Properties>
</file>