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410" r:id="rId2"/>
    <p:sldId id="411" r:id="rId3"/>
    <p:sldId id="412" r:id="rId4"/>
    <p:sldId id="452" r:id="rId5"/>
    <p:sldId id="414" r:id="rId6"/>
    <p:sldId id="415" r:id="rId7"/>
    <p:sldId id="435" r:id="rId8"/>
    <p:sldId id="465" r:id="rId9"/>
    <p:sldId id="418" r:id="rId10"/>
    <p:sldId id="419" r:id="rId11"/>
    <p:sldId id="420" r:id="rId12"/>
    <p:sldId id="431" r:id="rId13"/>
    <p:sldId id="424" r:id="rId14"/>
    <p:sldId id="425" r:id="rId15"/>
    <p:sldId id="426" r:id="rId16"/>
    <p:sldId id="427"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62">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EEEE"/>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74" d="100"/>
          <a:sy n="74" d="100"/>
        </p:scale>
        <p:origin x="101" y="235"/>
      </p:cViewPr>
      <p:guideLst>
        <p:guide orient="horz" pos="2262"/>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2023/5/29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2023/5/29</a:t>
            </a:fld>
            <a:endParaRPr lang="zh-CN" altLang="en-US"/>
          </a:p>
        </p:txBody>
      </p:sp>
      <p:sp>
        <p:nvSpPr>
          <p:cNvPr id="17" name="页脚占位符 16"/>
          <p:cNvSpPr>
            <a:spLocks noGrp="1"/>
          </p:cNvSpPr>
          <p:nvPr>
            <p:ph type="ftr" sz="quarter" idx="11"/>
            <p:custDataLst>
              <p:tags r:id="rId4"/>
            </p:custDataLst>
          </p:nvPr>
        </p:nvSpPr>
        <p:spPr/>
        <p:txBody>
          <a:bodyPr/>
          <a:lstStyle/>
          <a:p>
            <a:r>
              <a:rPr lang="zh-CN" altLang="en-US" dirty="0"/>
              <a:t>— 西安悟控智能科技有限公司 —</a:t>
            </a:r>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2023/5/29</a:t>
            </a:fld>
            <a:endParaRPr lang="zh-CN" altLang="en-US"/>
          </a:p>
        </p:txBody>
      </p:sp>
      <p:sp>
        <p:nvSpPr>
          <p:cNvPr id="4" name="页脚占位符 3"/>
          <p:cNvSpPr>
            <a:spLocks noGrp="1"/>
          </p:cNvSpPr>
          <p:nvPr>
            <p:ph type="ftr" sz="quarter" idx="11"/>
            <p:custDataLst>
              <p:tags r:id="rId2"/>
            </p:custDataLst>
          </p:nvPr>
        </p:nvSpPr>
        <p:spPr/>
        <p:txBody>
          <a:bodyPr/>
          <a:lstStyle/>
          <a:p>
            <a:r>
              <a:rPr lang="zh-CN" altLang="en-US"/>
              <a:t>— 西安悟控智能科技有限公司 —</a:t>
            </a:r>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2023/5/29</a:t>
            </a:fld>
            <a:endParaRPr lang="zh-CN" altLang="en-US"/>
          </a:p>
        </p:txBody>
      </p:sp>
      <p:sp>
        <p:nvSpPr>
          <p:cNvPr id="4" name="页脚占位符 3"/>
          <p:cNvSpPr>
            <a:spLocks noGrp="1"/>
          </p:cNvSpPr>
          <p:nvPr>
            <p:ph type="ftr" sz="quarter" idx="11"/>
            <p:custDataLst>
              <p:tags r:id="rId2"/>
            </p:custDataLst>
          </p:nvPr>
        </p:nvSpPr>
        <p:spPr/>
        <p:txBody>
          <a:bodyPr/>
          <a:lstStyle/>
          <a:p>
            <a:r>
              <a:rPr lang="zh-CN" altLang="en-US"/>
              <a:t>— 西安悟控智能科技有限公司 —</a:t>
            </a:r>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buNone/>
              <a:defRPr/>
            </a:lvl6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2023/5/29</a:t>
            </a:fld>
            <a:endParaRPr lang="zh-CN" altLang="en-US"/>
          </a:p>
        </p:txBody>
      </p:sp>
      <p:sp>
        <p:nvSpPr>
          <p:cNvPr id="5" name="页脚占位符 4"/>
          <p:cNvSpPr>
            <a:spLocks noGrp="1"/>
          </p:cNvSpPr>
          <p:nvPr>
            <p:ph type="ftr" sz="quarter" idx="11"/>
            <p:custDataLst>
              <p:tags r:id="rId4"/>
            </p:custDataLst>
          </p:nvPr>
        </p:nvSpPr>
        <p:spPr/>
        <p:txBody>
          <a:bodyPr/>
          <a:lstStyle/>
          <a:p>
            <a:r>
              <a:rPr lang="zh-CN" altLang="en-US"/>
              <a:t>— 西安悟控智能科技有限公司 —</a:t>
            </a:r>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2023/5/29</a:t>
            </a:fld>
            <a:endParaRPr lang="zh-CN" altLang="en-US"/>
          </a:p>
        </p:txBody>
      </p:sp>
      <p:sp>
        <p:nvSpPr>
          <p:cNvPr id="5" name="页脚占位符 4"/>
          <p:cNvSpPr>
            <a:spLocks noGrp="1"/>
          </p:cNvSpPr>
          <p:nvPr>
            <p:ph type="ftr" sz="quarter" idx="11"/>
            <p:custDataLst>
              <p:tags r:id="rId4"/>
            </p:custDataLst>
          </p:nvPr>
        </p:nvSpPr>
        <p:spPr/>
        <p:txBody>
          <a:bodyPr/>
          <a:lstStyle/>
          <a:p>
            <a:r>
              <a:rPr lang="zh-CN" altLang="en-US"/>
              <a:t>— 西安悟控智能科技有限公司 —</a:t>
            </a:r>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2023/5/29</a:t>
            </a:fld>
            <a:endParaRPr lang="zh-CN" altLang="en-US"/>
          </a:p>
        </p:txBody>
      </p:sp>
      <p:sp>
        <p:nvSpPr>
          <p:cNvPr id="6" name="页脚占位符 5"/>
          <p:cNvSpPr>
            <a:spLocks noGrp="1"/>
          </p:cNvSpPr>
          <p:nvPr>
            <p:ph type="ftr" sz="quarter" idx="11"/>
            <p:custDataLst>
              <p:tags r:id="rId5"/>
            </p:custDataLst>
          </p:nvPr>
        </p:nvSpPr>
        <p:spPr/>
        <p:txBody>
          <a:bodyPr/>
          <a:lstStyle/>
          <a:p>
            <a:r>
              <a:rPr lang="zh-CN" altLang="en-US"/>
              <a:t>— 西安悟控智能科技有限公司 —</a:t>
            </a:r>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2023/5/29</a:t>
            </a:fld>
            <a:endParaRPr lang="zh-CN" altLang="en-US"/>
          </a:p>
        </p:txBody>
      </p:sp>
      <p:sp>
        <p:nvSpPr>
          <p:cNvPr id="8" name="页脚占位符 7"/>
          <p:cNvSpPr>
            <a:spLocks noGrp="1"/>
          </p:cNvSpPr>
          <p:nvPr>
            <p:ph type="ftr" sz="quarter" idx="11"/>
            <p:custDataLst>
              <p:tags r:id="rId7"/>
            </p:custDataLst>
          </p:nvPr>
        </p:nvSpPr>
        <p:spPr/>
        <p:txBody>
          <a:bodyPr/>
          <a:lstStyle/>
          <a:p>
            <a:r>
              <a:rPr lang="zh-CN" altLang="en-US"/>
              <a:t>— 西安悟控智能科技有限公司 —</a:t>
            </a:r>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2023/5/29</a:t>
            </a:fld>
            <a:endParaRPr lang="zh-CN" altLang="en-US"/>
          </a:p>
        </p:txBody>
      </p:sp>
      <p:sp>
        <p:nvSpPr>
          <p:cNvPr id="4" name="页脚占位符 3"/>
          <p:cNvSpPr>
            <a:spLocks noGrp="1"/>
          </p:cNvSpPr>
          <p:nvPr>
            <p:ph type="ftr" sz="quarter" idx="11"/>
            <p:custDataLst>
              <p:tags r:id="rId3"/>
            </p:custDataLst>
          </p:nvPr>
        </p:nvSpPr>
        <p:spPr/>
        <p:txBody>
          <a:bodyPr/>
          <a:lstStyle/>
          <a:p>
            <a:r>
              <a:rPr lang="zh-CN" altLang="en-US"/>
              <a:t>— 西安悟控智能科技有限公司 —</a:t>
            </a:r>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2023/5/29</a:t>
            </a:fld>
            <a:endParaRPr lang="zh-CN" altLang="en-US"/>
          </a:p>
        </p:txBody>
      </p:sp>
      <p:sp>
        <p:nvSpPr>
          <p:cNvPr id="3" name="页脚占位符 2"/>
          <p:cNvSpPr>
            <a:spLocks noGrp="1"/>
          </p:cNvSpPr>
          <p:nvPr>
            <p:ph type="ftr" sz="quarter" idx="11"/>
            <p:custDataLst>
              <p:tags r:id="rId2"/>
            </p:custDataLst>
          </p:nvPr>
        </p:nvSpPr>
        <p:spPr/>
        <p:txBody>
          <a:bodyPr/>
          <a:lstStyle/>
          <a:p>
            <a:r>
              <a:rPr lang="zh-CN" altLang="en-US"/>
              <a:t>— 西安悟控智能科技有限公司 —</a:t>
            </a:r>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2023/5/29</a:t>
            </a:fld>
            <a:endParaRPr lang="zh-CN" altLang="en-US" dirty="0"/>
          </a:p>
        </p:txBody>
      </p:sp>
      <p:sp>
        <p:nvSpPr>
          <p:cNvPr id="6" name="页脚占位符 5"/>
          <p:cNvSpPr>
            <a:spLocks noGrp="1"/>
          </p:cNvSpPr>
          <p:nvPr>
            <p:ph type="ftr" sz="quarter" idx="11"/>
            <p:custDataLst>
              <p:tags r:id="rId4"/>
            </p:custDataLst>
          </p:nvPr>
        </p:nvSpPr>
        <p:spPr/>
        <p:txBody>
          <a:bodyPr/>
          <a:lstStyle/>
          <a:p>
            <a:r>
              <a:rPr lang="zh-CN" altLang="en-US" dirty="0"/>
              <a:t>— 西安悟控智能科技有限公司 —</a:t>
            </a:r>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lvl1pPr>
              <a:defRPr baseline="0"/>
            </a:lvl1pPr>
          </a:lstStyle>
          <a:p>
            <a:r>
              <a:rPr lang="zh-CN" altLang="en-US"/>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2023/5/29</a:t>
            </a:fld>
            <a:endParaRPr lang="zh-CN" altLang="en-US"/>
          </a:p>
        </p:txBody>
      </p:sp>
      <p:sp>
        <p:nvSpPr>
          <p:cNvPr id="5" name="页脚占位符 4"/>
          <p:cNvSpPr>
            <a:spLocks noGrp="1"/>
          </p:cNvSpPr>
          <p:nvPr>
            <p:ph type="ftr" sz="quarter" idx="11"/>
            <p:custDataLst>
              <p:tags r:id="rId4"/>
            </p:custDataLst>
          </p:nvPr>
        </p:nvSpPr>
        <p:spPr/>
        <p:txBody>
          <a:bodyPr/>
          <a:lstStyle/>
          <a:p>
            <a:r>
              <a:rPr lang="zh-CN" altLang="en-US"/>
              <a:t>— 西安悟控智能科技有限公司 —</a:t>
            </a:r>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2023/5/29</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r>
              <a:rPr lang="zh-CN" altLang="en-US" dirty="0"/>
              <a:t>— 西安悟控智能科技有限公司 —</a:t>
            </a:r>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mc:Choice>
    <mc:Fallback xmlns="">
      <p:transition/>
    </mc:Fallback>
  </mc:AlternateContent>
  <p:hf sldNum="0" hdr="0" dt="0"/>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65.xml"/><Relationship Id="rId7" Type="http://schemas.openxmlformats.org/officeDocument/2006/relationships/image" Target="../media/image3.png"/><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image" Target="../media/image21.png"/><Relationship Id="rId5" Type="http://schemas.openxmlformats.org/officeDocument/2006/relationships/image" Target="../media/image2.sv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tags" Target="../tags/tag118.xml"/><Relationship Id="rId13" Type="http://schemas.openxmlformats.org/officeDocument/2006/relationships/tags" Target="../tags/tag123.xml"/><Relationship Id="rId18" Type="http://schemas.openxmlformats.org/officeDocument/2006/relationships/tags" Target="../tags/tag128.xml"/><Relationship Id="rId3" Type="http://schemas.openxmlformats.org/officeDocument/2006/relationships/tags" Target="../tags/tag113.xml"/><Relationship Id="rId21" Type="http://schemas.openxmlformats.org/officeDocument/2006/relationships/image" Target="../media/image24.png"/><Relationship Id="rId7" Type="http://schemas.openxmlformats.org/officeDocument/2006/relationships/tags" Target="../tags/tag117.xml"/><Relationship Id="rId12" Type="http://schemas.openxmlformats.org/officeDocument/2006/relationships/tags" Target="../tags/tag122.xml"/><Relationship Id="rId17" Type="http://schemas.openxmlformats.org/officeDocument/2006/relationships/tags" Target="../tags/tag127.xml"/><Relationship Id="rId2" Type="http://schemas.openxmlformats.org/officeDocument/2006/relationships/tags" Target="../tags/tag112.xml"/><Relationship Id="rId16" Type="http://schemas.openxmlformats.org/officeDocument/2006/relationships/tags" Target="../tags/tag126.xml"/><Relationship Id="rId20" Type="http://schemas.openxmlformats.org/officeDocument/2006/relationships/image" Target="../media/image23.png"/><Relationship Id="rId1" Type="http://schemas.openxmlformats.org/officeDocument/2006/relationships/tags" Target="../tags/tag111.xml"/><Relationship Id="rId6" Type="http://schemas.openxmlformats.org/officeDocument/2006/relationships/tags" Target="../tags/tag116.xml"/><Relationship Id="rId11" Type="http://schemas.openxmlformats.org/officeDocument/2006/relationships/tags" Target="../tags/tag121.xml"/><Relationship Id="rId5" Type="http://schemas.openxmlformats.org/officeDocument/2006/relationships/tags" Target="../tags/tag115.xml"/><Relationship Id="rId15" Type="http://schemas.openxmlformats.org/officeDocument/2006/relationships/tags" Target="../tags/tag125.xml"/><Relationship Id="rId23" Type="http://schemas.openxmlformats.org/officeDocument/2006/relationships/image" Target="../media/image26.png"/><Relationship Id="rId10" Type="http://schemas.openxmlformats.org/officeDocument/2006/relationships/tags" Target="../tags/tag120.xml"/><Relationship Id="rId19" Type="http://schemas.openxmlformats.org/officeDocument/2006/relationships/slideLayout" Target="../slideLayouts/slideLayout2.xml"/><Relationship Id="rId4" Type="http://schemas.openxmlformats.org/officeDocument/2006/relationships/tags" Target="../tags/tag114.xml"/><Relationship Id="rId9" Type="http://schemas.openxmlformats.org/officeDocument/2006/relationships/tags" Target="../tags/tag119.xml"/><Relationship Id="rId14" Type="http://schemas.openxmlformats.org/officeDocument/2006/relationships/tags" Target="../tags/tag124.xml"/><Relationship Id="rId22"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image" Target="../media/image28.png"/><Relationship Id="rId5" Type="http://schemas.openxmlformats.org/officeDocument/2006/relationships/image" Target="../media/image2.sv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32.xml"/><Relationship Id="rId6" Type="http://schemas.openxmlformats.org/officeDocument/2006/relationships/image" Target="../media/image29.jpg"/><Relationship Id="rId5" Type="http://schemas.openxmlformats.org/officeDocument/2006/relationships/image" Target="../media/image3.png"/><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tags" Target="../tags/tag68.xml"/><Relationship Id="rId7" Type="http://schemas.openxmlformats.org/officeDocument/2006/relationships/image" Target="../media/image1.pn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slideLayout" Target="../slideLayouts/slideLayout1.xml"/><Relationship Id="rId5" Type="http://schemas.openxmlformats.org/officeDocument/2006/relationships/tags" Target="../tags/tag70.xml"/><Relationship Id="rId4" Type="http://schemas.openxmlformats.org/officeDocument/2006/relationships/tags" Target="../tags/tag69.xml"/><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image" Target="../media/image5.png"/><Relationship Id="rId5" Type="http://schemas.openxmlformats.org/officeDocument/2006/relationships/image" Target="../media/image2.sv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tags" Target="../tags/tag80.xml"/><Relationship Id="rId13" Type="http://schemas.openxmlformats.org/officeDocument/2006/relationships/tags" Target="../tags/tag85.xml"/><Relationship Id="rId18" Type="http://schemas.openxmlformats.org/officeDocument/2006/relationships/tags" Target="../tags/tag90.xml"/><Relationship Id="rId3" Type="http://schemas.openxmlformats.org/officeDocument/2006/relationships/tags" Target="../tags/tag75.xml"/><Relationship Id="rId21" Type="http://schemas.openxmlformats.org/officeDocument/2006/relationships/slideLayout" Target="../slideLayouts/slideLayout2.xml"/><Relationship Id="rId7" Type="http://schemas.openxmlformats.org/officeDocument/2006/relationships/tags" Target="../tags/tag79.xml"/><Relationship Id="rId12" Type="http://schemas.openxmlformats.org/officeDocument/2006/relationships/tags" Target="../tags/tag84.xml"/><Relationship Id="rId17" Type="http://schemas.openxmlformats.org/officeDocument/2006/relationships/tags" Target="../tags/tag89.xml"/><Relationship Id="rId2" Type="http://schemas.openxmlformats.org/officeDocument/2006/relationships/tags" Target="../tags/tag74.xml"/><Relationship Id="rId16" Type="http://schemas.openxmlformats.org/officeDocument/2006/relationships/tags" Target="../tags/tag88.xml"/><Relationship Id="rId20" Type="http://schemas.openxmlformats.org/officeDocument/2006/relationships/tags" Target="../tags/tag92.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tags" Target="../tags/tag83.xml"/><Relationship Id="rId5" Type="http://schemas.openxmlformats.org/officeDocument/2006/relationships/tags" Target="../tags/tag77.xml"/><Relationship Id="rId15" Type="http://schemas.openxmlformats.org/officeDocument/2006/relationships/tags" Target="../tags/tag87.xml"/><Relationship Id="rId10" Type="http://schemas.openxmlformats.org/officeDocument/2006/relationships/tags" Target="../tags/tag82.xml"/><Relationship Id="rId19" Type="http://schemas.openxmlformats.org/officeDocument/2006/relationships/tags" Target="../tags/tag91.xml"/><Relationship Id="rId4" Type="http://schemas.openxmlformats.org/officeDocument/2006/relationships/tags" Target="../tags/tag76.xml"/><Relationship Id="rId9" Type="http://schemas.openxmlformats.org/officeDocument/2006/relationships/tags" Target="../tags/tag81.xml"/><Relationship Id="rId14" Type="http://schemas.openxmlformats.org/officeDocument/2006/relationships/tags" Target="../tags/tag86.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image" Target="../media/image6.png"/><Relationship Id="rId5" Type="http://schemas.openxmlformats.org/officeDocument/2006/relationships/image" Target="../media/image2.sv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jch\Desktop\&#35299;&#20915;&#26041;&#26696;ppt\&#25163;&#26426;&#30005;&#23376;&#28895;&#33457;\&#32032;&#26448;\8c17d5ac0cc04b56b838f2e3203d464f.mp4" TargetMode="External"/><Relationship Id="rId1" Type="http://schemas.microsoft.com/office/2007/relationships/media" Target="file:///C:\Users\jch\Desktop\&#35299;&#20915;&#26041;&#26696;ppt\&#25163;&#26426;&#30005;&#23376;&#28895;&#33457;\&#32032;&#26448;\8c17d5ac0cc04b56b838f2e3203d464f.mp4" TargetMode="Externa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tags" Target="../tags/tag104.xml"/><Relationship Id="rId13" Type="http://schemas.openxmlformats.org/officeDocument/2006/relationships/slideLayout" Target="../slideLayouts/slideLayout2.xml"/><Relationship Id="rId18" Type="http://schemas.openxmlformats.org/officeDocument/2006/relationships/image" Target="../media/image16.png"/><Relationship Id="rId3" Type="http://schemas.openxmlformats.org/officeDocument/2006/relationships/tags" Target="../tags/tag99.xml"/><Relationship Id="rId21" Type="http://schemas.openxmlformats.org/officeDocument/2006/relationships/image" Target="../media/image19.svg"/><Relationship Id="rId7" Type="http://schemas.openxmlformats.org/officeDocument/2006/relationships/tags" Target="../tags/tag103.xml"/><Relationship Id="rId12" Type="http://schemas.openxmlformats.org/officeDocument/2006/relationships/tags" Target="../tags/tag108.xml"/><Relationship Id="rId17" Type="http://schemas.openxmlformats.org/officeDocument/2006/relationships/image" Target="../media/image15.svg"/><Relationship Id="rId2" Type="http://schemas.openxmlformats.org/officeDocument/2006/relationships/tags" Target="../tags/tag98.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tags" Target="../tags/tag97.xml"/><Relationship Id="rId6" Type="http://schemas.openxmlformats.org/officeDocument/2006/relationships/tags" Target="../tags/tag102.xml"/><Relationship Id="rId11" Type="http://schemas.openxmlformats.org/officeDocument/2006/relationships/tags" Target="../tags/tag107.xml"/><Relationship Id="rId5" Type="http://schemas.openxmlformats.org/officeDocument/2006/relationships/tags" Target="../tags/tag101.xml"/><Relationship Id="rId15" Type="http://schemas.openxmlformats.org/officeDocument/2006/relationships/image" Target="../media/image13.svg"/><Relationship Id="rId10" Type="http://schemas.openxmlformats.org/officeDocument/2006/relationships/tags" Target="../tags/tag106.xml"/><Relationship Id="rId19" Type="http://schemas.openxmlformats.org/officeDocument/2006/relationships/image" Target="../media/image17.svg"/><Relationship Id="rId4" Type="http://schemas.openxmlformats.org/officeDocument/2006/relationships/tags" Target="../tags/tag100.xml"/><Relationship Id="rId9" Type="http://schemas.openxmlformats.org/officeDocument/2006/relationships/tags" Target="../tags/tag105.xml"/><Relationship Id="rId1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microsoft.com/office/2007/relationships/media" Target="file:///C:\Users\jch\Desktop\&#35299;&#20915;&#26041;&#26696;ppt\&#25163;&#26426;&#30005;&#23376;&#28895;&#33457;\&#32032;&#26448;\8c17d5ac0cc04b56b838f2e3203d464f.mp4" TargetMode="External"/><Relationship Id="rId7" Type="http://schemas.openxmlformats.org/officeDocument/2006/relationships/image" Target="../media/image7.png"/><Relationship Id="rId2" Type="http://schemas.openxmlformats.org/officeDocument/2006/relationships/video" Target="file:///C:\Users\jch\Desktop\&#35299;&#20915;&#26041;&#26696;ppt\&#25163;&#26426;&#30005;&#23376;&#28895;&#33457;\&#32032;&#26448;\5aaaacefe62c029277539208e7ba32f0.mp4" TargetMode="External"/><Relationship Id="rId1" Type="http://schemas.microsoft.com/office/2007/relationships/media" Target="file:///C:\Users\jch\Desktop\&#35299;&#20915;&#26041;&#26696;ppt\&#25163;&#26426;&#30005;&#23376;&#28895;&#33457;\&#32032;&#26448;\5aaaacefe62c029277539208e7ba32f0.mp4" TargetMode="External"/><Relationship Id="rId6" Type="http://schemas.openxmlformats.org/officeDocument/2006/relationships/image" Target="../media/image20.png"/><Relationship Id="rId5" Type="http://schemas.openxmlformats.org/officeDocument/2006/relationships/slideLayout" Target="../slideLayouts/slideLayout2.xml"/><Relationship Id="rId4" Type="http://schemas.openxmlformats.org/officeDocument/2006/relationships/video" Target="file:///C:\Users\jch\Desktop\&#35299;&#20915;&#26041;&#26696;ppt\&#25163;&#26426;&#30005;&#23376;&#28895;&#33457;\&#32032;&#26448;\8c17d5ac0cc04b56b838f2e3203d464f.mp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资源 1"/>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18150" y="0"/>
            <a:ext cx="6673215" cy="5852160"/>
          </a:xfrm>
          <a:prstGeom prst="rect">
            <a:avLst/>
          </a:prstGeom>
        </p:spPr>
      </p:pic>
      <p:pic>
        <p:nvPicPr>
          <p:cNvPr id="10" name="图片 9"/>
          <p:cNvPicPr>
            <a:picLocks noChangeAspect="1"/>
          </p:cNvPicPr>
          <p:nvPr/>
        </p:nvPicPr>
        <p:blipFill>
          <a:blip r:embed="rId7"/>
          <a:stretch>
            <a:fillRect/>
          </a:stretch>
        </p:blipFill>
        <p:spPr>
          <a:xfrm>
            <a:off x="6052820" y="452120"/>
            <a:ext cx="5067935" cy="5954395"/>
          </a:xfrm>
          <a:prstGeom prst="rect">
            <a:avLst/>
          </a:prstGeom>
        </p:spPr>
      </p:pic>
      <p:sp>
        <p:nvSpPr>
          <p:cNvPr id="11" name="文本框 10"/>
          <p:cNvSpPr txBox="1"/>
          <p:nvPr/>
        </p:nvSpPr>
        <p:spPr>
          <a:xfrm>
            <a:off x="630555" y="1570990"/>
            <a:ext cx="4887595" cy="1715770"/>
          </a:xfrm>
          <a:prstGeom prst="rect">
            <a:avLst/>
          </a:prstGeom>
          <a:noFill/>
        </p:spPr>
        <p:txBody>
          <a:bodyPr wrap="square" rtlCol="0">
            <a:spAutoFit/>
          </a:bodyPr>
          <a:lstStyle/>
          <a:p>
            <a:pPr>
              <a:lnSpc>
                <a:spcPct val="120000"/>
              </a:lnSpc>
            </a:pPr>
            <a:r>
              <a:rPr lang="zh-CN" altLang="en-US" sz="4400">
                <a:latin typeface="微软雅黑" panose="020B0503020204020204" pitchFamily="34" charset="-122"/>
                <a:ea typeface="微软雅黑" panose="020B0503020204020204" pitchFamily="34" charset="-122"/>
                <a:cs typeface="微软雅黑" panose="020B0503020204020204" pitchFamily="34" charset="-122"/>
              </a:rPr>
              <a:t>大屏互动解决方案</a:t>
            </a:r>
          </a:p>
          <a:p>
            <a:pPr>
              <a:lnSpc>
                <a:spcPct val="120000"/>
              </a:lnSpc>
            </a:pPr>
            <a:r>
              <a:rPr lang="zh-CN" altLang="en-US" sz="44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—天幕烟花</a:t>
            </a:r>
            <a:endParaRPr lang="zh-CN" altLang="en-US" sz="4400">
              <a:gradFill>
                <a:gsLst>
                  <a:gs pos="0">
                    <a:srgbClr val="323CCA"/>
                  </a:gs>
                  <a:gs pos="100000">
                    <a:srgbClr val="58BFF9"/>
                  </a:gs>
                </a:gsLst>
                <a:lin ang="2700000" scaled="0"/>
              </a:gra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PA_矩形 28"/>
          <p:cNvSpPr/>
          <p:nvPr>
            <p:custDataLst>
              <p:tags r:id="rId2"/>
            </p:custDataLst>
          </p:nvPr>
        </p:nvSpPr>
        <p:spPr>
          <a:xfrm>
            <a:off x="630555" y="3439160"/>
            <a:ext cx="4548505" cy="737235"/>
          </a:xfrm>
          <a:prstGeom prst="rect">
            <a:avLst/>
          </a:prstGeom>
          <a:ln>
            <a:noFill/>
          </a:ln>
        </p:spPr>
        <p:txBody>
          <a:bodyPr wrap="square">
            <a:spAutoFit/>
          </a:bodyPr>
          <a:lstStyle/>
          <a:p>
            <a:pPr algn="l"/>
            <a:r>
              <a:rPr lang="pt-BR" altLang="zh-CN" sz="1400" dirty="0">
                <a:solidFill>
                  <a:schemeClr val="tx1">
                    <a:lumMod val="65000"/>
                    <a:lumOff val="35000"/>
                    <a:alpha val="80000"/>
                  </a:schemeClr>
                </a:solidFill>
                <a:latin typeface="微软雅黑" panose="020B0503020204020204" pitchFamily="34" charset="-122"/>
                <a:ea typeface="微软雅黑" panose="020B0503020204020204" pitchFamily="34" charset="-122"/>
                <a:cs typeface="Open Sans" panose="020B0606030504020204" pitchFamily="34" charset="0"/>
              </a:rPr>
              <a:t>Qr code scanning software, mobile phone users only need to enter the program, to send the fireworks on the screen, can complete interaction</a:t>
            </a:r>
          </a:p>
        </p:txBody>
      </p:sp>
      <p:sp>
        <p:nvSpPr>
          <p:cNvPr id="2" name="圆角矩形 1"/>
          <p:cNvSpPr/>
          <p:nvPr/>
        </p:nvSpPr>
        <p:spPr>
          <a:xfrm>
            <a:off x="701675" y="4690110"/>
            <a:ext cx="1816100" cy="596900"/>
          </a:xfrm>
          <a:prstGeom prst="roundRect">
            <a:avLst/>
          </a:prstGeom>
          <a:gradFill>
            <a:gsLst>
              <a:gs pos="0">
                <a:srgbClr val="2B4EC3"/>
              </a:gs>
              <a:gs pos="100000">
                <a:srgbClr val="56C0F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PA_矩形 32"/>
          <p:cNvSpPr/>
          <p:nvPr>
            <p:custDataLst>
              <p:tags r:id="rId3"/>
            </p:custDataLst>
          </p:nvPr>
        </p:nvSpPr>
        <p:spPr>
          <a:xfrm>
            <a:off x="852805" y="4835525"/>
            <a:ext cx="1513840" cy="306705"/>
          </a:xfrm>
          <a:prstGeom prst="rect">
            <a:avLst/>
          </a:prstGeom>
          <a:ln>
            <a:noFill/>
          </a:ln>
        </p:spPr>
        <p:txBody>
          <a:bodyPr wrap="square">
            <a:spAutoFit/>
          </a:bodyPr>
          <a:lstStyle/>
          <a:p>
            <a:pPr algn="ctr"/>
            <a:r>
              <a:rPr lang="en-US" sz="1400" dirty="0">
                <a:solidFill>
                  <a:schemeClr val="bg1"/>
                </a:solidFill>
                <a:latin typeface="微软雅黑" panose="020B0503020204020204" pitchFamily="34" charset="-122"/>
                <a:ea typeface="微软雅黑" panose="020B0503020204020204" pitchFamily="34" charset="-122"/>
                <a:sym typeface="华文细黑" panose="02010600040101010101" pitchFamily="2" charset="-122"/>
              </a:rPr>
              <a:t>2021-3-17</a:t>
            </a:r>
          </a:p>
        </p:txBody>
      </p:sp>
      <p:sp>
        <p:nvSpPr>
          <p:cNvPr id="3" name="页脚占位符 2"/>
          <p:cNvSpPr>
            <a:spLocks noGrp="1"/>
          </p:cNvSpPr>
          <p:nvPr>
            <p:ph type="ftr" sz="quarter" idx="11"/>
          </p:nvPr>
        </p:nvSpPr>
        <p:spPr/>
        <p:txBody>
          <a:bodyPr/>
          <a:lstStyle/>
          <a:p>
            <a:r>
              <a:rPr lang="zh-CN" altLang="en-US" dirty="0"/>
              <a:t>— 西安悟控智能科技有限公司 —</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资源 1"/>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18785" y="0"/>
            <a:ext cx="6673215" cy="5852160"/>
          </a:xfrm>
          <a:prstGeom prst="rect">
            <a:avLst/>
          </a:prstGeom>
        </p:spPr>
      </p:pic>
      <p:grpSp>
        <p:nvGrpSpPr>
          <p:cNvPr id="3" name="组合 2"/>
          <p:cNvGrpSpPr/>
          <p:nvPr/>
        </p:nvGrpSpPr>
        <p:grpSpPr>
          <a:xfrm>
            <a:off x="630555" y="2475865"/>
            <a:ext cx="4887595" cy="2230120"/>
            <a:chOff x="993" y="3574"/>
            <a:chExt cx="7697" cy="3512"/>
          </a:xfrm>
        </p:grpSpPr>
        <p:sp>
          <p:nvSpPr>
            <p:cNvPr id="11" name="文本框 10"/>
            <p:cNvSpPr txBox="1"/>
            <p:nvPr/>
          </p:nvSpPr>
          <p:spPr>
            <a:xfrm>
              <a:off x="993" y="3574"/>
              <a:ext cx="7697" cy="1423"/>
            </a:xfrm>
            <a:prstGeom prst="rect">
              <a:avLst/>
            </a:prstGeom>
            <a:noFill/>
          </p:spPr>
          <p:txBody>
            <a:bodyPr wrap="square" rtlCol="0">
              <a:spAutoFit/>
            </a:bodyPr>
            <a:lstStyle/>
            <a:p>
              <a:pPr>
                <a:lnSpc>
                  <a:spcPct val="120000"/>
                </a:lnSpc>
              </a:pPr>
              <a:r>
                <a:rPr lang="en-US" sz="4400">
                  <a:latin typeface="微软雅黑" panose="020B0503020204020204" pitchFamily="34" charset="-122"/>
                  <a:ea typeface="微软雅黑" panose="020B0503020204020204" pitchFamily="34" charset="-122"/>
                  <a:cs typeface="微软雅黑" panose="020B0503020204020204" pitchFamily="34" charset="-122"/>
                </a:rPr>
                <a:t>03 </a:t>
              </a:r>
              <a:r>
                <a:rPr lang="zh-CN" altLang="en-US" sz="4400">
                  <a:latin typeface="微软雅黑" panose="020B0503020204020204" pitchFamily="34" charset="-122"/>
                  <a:ea typeface="微软雅黑" panose="020B0503020204020204" pitchFamily="34" charset="-122"/>
                  <a:cs typeface="微软雅黑" panose="020B0503020204020204" pitchFamily="34" charset="-122"/>
                  <a:sym typeface="+mn-ea"/>
                </a:rPr>
                <a:t>技术原理</a:t>
              </a:r>
              <a:endParaRPr lang="zh-CN" altLang="en-US" sz="44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PA_矩形 28"/>
            <p:cNvSpPr/>
            <p:nvPr>
              <p:custDataLst>
                <p:tags r:id="rId2"/>
              </p:custDataLst>
            </p:nvPr>
          </p:nvSpPr>
          <p:spPr>
            <a:xfrm>
              <a:off x="993" y="5416"/>
              <a:ext cx="7163" cy="1670"/>
            </a:xfrm>
            <a:prstGeom prst="rect">
              <a:avLst/>
            </a:prstGeom>
            <a:ln>
              <a:noFill/>
            </a:ln>
          </p:spPr>
          <p:txBody>
            <a:bodyPr wrap="square">
              <a:spAutoFit/>
            </a:bodyPr>
            <a:lstStyle/>
            <a:p>
              <a:pPr algn="l" fontAlgn="auto">
                <a:lnSpc>
                  <a:spcPct val="150000"/>
                </a:lnSpc>
              </a:pPr>
              <a:r>
                <a:rPr lang="pt-BR" altLang="zh-CN" sz="1400" dirty="0">
                  <a:solidFill>
                    <a:schemeClr val="tx1">
                      <a:lumMod val="65000"/>
                      <a:lumOff val="35000"/>
                      <a:alpha val="80000"/>
                    </a:schemeClr>
                  </a:solidFill>
                  <a:latin typeface="微软雅黑" panose="020B0503020204020204" pitchFamily="34" charset="-122"/>
                  <a:ea typeface="微软雅黑" panose="020B0503020204020204" pitchFamily="34" charset="-122"/>
                  <a:cs typeface="Open Sans" panose="020B0606030504020204" pitchFamily="34" charset="0"/>
                  <a:sym typeface="+mn-ea"/>
                </a:rPr>
                <a:t>Qr code scanning software, mobile phone users only need to enter the program, to send the fireworks on the screen, can complete interaction</a:t>
              </a:r>
            </a:p>
          </p:txBody>
        </p:sp>
      </p:grpSp>
      <p:pic>
        <p:nvPicPr>
          <p:cNvPr id="4" name="图片 3"/>
          <p:cNvPicPr>
            <a:picLocks noChangeAspect="1"/>
          </p:cNvPicPr>
          <p:nvPr/>
        </p:nvPicPr>
        <p:blipFill>
          <a:blip r:embed="rId6"/>
          <a:stretch>
            <a:fillRect/>
          </a:stretch>
        </p:blipFill>
        <p:spPr>
          <a:xfrm>
            <a:off x="5179060" y="1895475"/>
            <a:ext cx="6267450" cy="3067050"/>
          </a:xfrm>
          <a:prstGeom prst="rect">
            <a:avLst/>
          </a:prstGeom>
        </p:spPr>
      </p:pic>
      <p:sp>
        <p:nvSpPr>
          <p:cNvPr id="2" name="页脚占位符 1"/>
          <p:cNvSpPr>
            <a:spLocks noGrp="1"/>
          </p:cNvSpPr>
          <p:nvPr>
            <p:ph type="ftr" sz="quarter" idx="11"/>
          </p:nvPr>
        </p:nvSpPr>
        <p:spPr/>
        <p:txBody>
          <a:bodyPr/>
          <a:lstStyle/>
          <a:p>
            <a:r>
              <a:rPr lang="zh-CN" altLang="en-US" dirty="0"/>
              <a:t>— 西安悟控智能科技有限公司 —</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711200" y="916940"/>
            <a:ext cx="10487660" cy="5163185"/>
          </a:xfrm>
          <a:prstGeom prst="rect">
            <a:avLst/>
          </a:prstGeom>
        </p:spPr>
      </p:pic>
      <p:sp>
        <p:nvSpPr>
          <p:cNvPr id="4"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pitchFamily="34" charset="-122"/>
              <a:ea typeface="微软雅黑" panose="020B0503020204020204" pitchFamily="34" charset="-122"/>
              <a:cs typeface="Open Sans" panose="020B0606030504020204" pitchFamily="34" charset="0"/>
              <a:sym typeface="微软雅黑" panose="020B0503020204020204" pitchFamily="34" charset="-122"/>
            </a:endParaRPr>
          </a:p>
        </p:txBody>
      </p:sp>
      <p:sp>
        <p:nvSpPr>
          <p:cNvPr id="5" name="文本框 17"/>
          <p:cNvSpPr txBox="1"/>
          <p:nvPr/>
        </p:nvSpPr>
        <p:spPr>
          <a:xfrm>
            <a:off x="920281" y="381405"/>
            <a:ext cx="2158227" cy="368300"/>
          </a:xfrm>
          <a:prstGeom prst="rect">
            <a:avLst/>
          </a:prstGeom>
          <a:noFill/>
        </p:spPr>
        <p:txBody>
          <a:bodyPr wrap="square" rtlCol="0">
            <a:spAutoFit/>
          </a:bodyPr>
          <a:lstStyle/>
          <a:p>
            <a:r>
              <a:rPr lang="zh-CN" altLang="en-US" spc="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系统拓扑图</a:t>
            </a:r>
          </a:p>
        </p:txBody>
      </p:sp>
      <p:sp>
        <p:nvSpPr>
          <p:cNvPr id="2" name="页脚占位符 1"/>
          <p:cNvSpPr>
            <a:spLocks noGrp="1"/>
          </p:cNvSpPr>
          <p:nvPr>
            <p:ph type="ftr" sz="quarter" idx="11"/>
          </p:nvPr>
        </p:nvSpPr>
        <p:spPr/>
        <p:txBody>
          <a:bodyPr/>
          <a:lstStyle/>
          <a:p>
            <a:r>
              <a:rPr lang="zh-CN" altLang="en-US"/>
              <a:t>— 西安悟控智能科技有限公司 —</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pitchFamily="34" charset="-122"/>
              <a:ea typeface="微软雅黑" panose="020B0503020204020204" pitchFamily="34" charset="-122"/>
              <a:cs typeface="Open Sans" panose="020B0606030504020204" pitchFamily="34" charset="0"/>
              <a:sym typeface="微软雅黑" panose="020B0503020204020204" pitchFamily="34" charset="-122"/>
            </a:endParaRPr>
          </a:p>
        </p:txBody>
      </p:sp>
      <p:sp>
        <p:nvSpPr>
          <p:cNvPr id="5" name="文本框 17"/>
          <p:cNvSpPr txBox="1"/>
          <p:nvPr/>
        </p:nvSpPr>
        <p:spPr>
          <a:xfrm>
            <a:off x="920281" y="381405"/>
            <a:ext cx="2158227" cy="368300"/>
          </a:xfrm>
          <a:prstGeom prst="rect">
            <a:avLst/>
          </a:prstGeom>
          <a:noFill/>
        </p:spPr>
        <p:txBody>
          <a:bodyPr wrap="square" rtlCol="0">
            <a:spAutoFit/>
          </a:bodyPr>
          <a:lstStyle/>
          <a:p>
            <a:r>
              <a:rPr lang="zh-CN" altLang="en-US" spc="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子设备介绍</a:t>
            </a:r>
          </a:p>
        </p:txBody>
      </p:sp>
      <p:sp>
        <p:nvSpPr>
          <p:cNvPr id="23" name="页脚占位符 22"/>
          <p:cNvSpPr>
            <a:spLocks noGrp="1"/>
          </p:cNvSpPr>
          <p:nvPr>
            <p:ph type="ftr" sz="quarter" idx="11"/>
          </p:nvPr>
        </p:nvSpPr>
        <p:spPr/>
        <p:txBody>
          <a:bodyPr/>
          <a:lstStyle/>
          <a:p>
            <a:r>
              <a:rPr lang="zh-CN" altLang="en-US">
                <a:solidFill>
                  <a:schemeClr val="tx1">
                    <a:tint val="75000"/>
                  </a:schemeClr>
                </a:solidFill>
              </a:rPr>
              <a:t>— 西安悟控智能科技有限公司 —</a:t>
            </a:r>
          </a:p>
        </p:txBody>
      </p:sp>
      <p:sp>
        <p:nvSpPr>
          <p:cNvPr id="22" name="椭圆 21"/>
          <p:cNvSpPr/>
          <p:nvPr>
            <p:custDataLst>
              <p:tags r:id="rId2"/>
            </p:custDataLst>
          </p:nvPr>
        </p:nvSpPr>
        <p:spPr>
          <a:xfrm>
            <a:off x="1106805" y="1691005"/>
            <a:ext cx="1835785" cy="1835785"/>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grpSp>
        <p:nvGrpSpPr>
          <p:cNvPr id="11" name="组合 10"/>
          <p:cNvGrpSpPr/>
          <p:nvPr/>
        </p:nvGrpSpPr>
        <p:grpSpPr>
          <a:xfrm>
            <a:off x="1113790" y="1681480"/>
            <a:ext cx="1821180" cy="3915410"/>
            <a:chOff x="1434" y="2648"/>
            <a:chExt cx="2868" cy="6166"/>
          </a:xfrm>
        </p:grpSpPr>
        <p:sp>
          <p:nvSpPr>
            <p:cNvPr id="20" name="圆角矩形 19"/>
            <p:cNvSpPr/>
            <p:nvPr>
              <p:custDataLst>
                <p:tags r:id="rId15"/>
              </p:custDataLst>
            </p:nvPr>
          </p:nvSpPr>
          <p:spPr>
            <a:xfrm>
              <a:off x="1434" y="2648"/>
              <a:ext cx="2869" cy="6167"/>
            </a:xfrm>
            <a:prstGeom prst="roundRect">
              <a:avLst>
                <a:gd name="adj" fmla="val 50000"/>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2" name="矩形 11"/>
            <p:cNvSpPr/>
            <p:nvPr>
              <p:custDataLst>
                <p:tags r:id="rId16"/>
              </p:custDataLst>
            </p:nvPr>
          </p:nvSpPr>
          <p:spPr>
            <a:xfrm>
              <a:off x="1440" y="5796"/>
              <a:ext cx="2857" cy="658"/>
            </a:xfrm>
            <a:prstGeom prst="rect">
              <a:avLst/>
            </a:prstGeom>
          </p:spPr>
          <p:txBody>
            <a:bodyPr wrap="square" rtlCol="0">
              <a:normAutofit/>
            </a:bodyPr>
            <a:lstStyle/>
            <a:p>
              <a:pPr marL="0" marR="0" lvl="0" indent="0" algn="ctr" defTabSz="914400" rtl="0" eaLnBrk="1" fontAlgn="auto" latinLnBrk="0" hangingPunct="1">
                <a:lnSpc>
                  <a:spcPct val="130000"/>
                </a:lnSpc>
                <a:spcBef>
                  <a:spcPts val="0"/>
                </a:spcBef>
                <a:spcAft>
                  <a:spcPts val="0"/>
                </a:spcAft>
                <a:buClrTx/>
                <a:buSzTx/>
                <a:buFontTx/>
                <a:buNone/>
              </a:pPr>
              <a:r>
                <a:rPr kumimoji="0" lang="zh-CN" altLang="en-US" sz="1600" b="1" i="0" u="none" strike="noStrike" kern="1200" cap="none" spc="150" normalizeH="0" noProof="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sym typeface="+mn-ea"/>
                </a:rPr>
                <a:t>大屏</a:t>
              </a:r>
            </a:p>
          </p:txBody>
        </p:sp>
        <p:pic>
          <p:nvPicPr>
            <p:cNvPr id="3" name="图片 2" descr="C:\Users\jch\Desktop\子设备\屏.png屏"/>
            <p:cNvPicPr/>
            <p:nvPr>
              <p:custDataLst>
                <p:tags r:id="rId17"/>
              </p:custDataLst>
            </p:nvPr>
          </p:nvPicPr>
          <p:blipFill rotWithShape="1">
            <a:blip r:embed="rId20"/>
            <a:srcRect/>
            <a:stretch>
              <a:fillRect/>
            </a:stretch>
          </p:blipFill>
          <p:spPr>
            <a:xfrm>
              <a:off x="1467" y="2651"/>
              <a:ext cx="2834" cy="2834"/>
            </a:xfrm>
            <a:prstGeom prst="ellipse">
              <a:avLst/>
            </a:prstGeom>
            <a:ln w="6350">
              <a:solidFill>
                <a:schemeClr val="bg1">
                  <a:lumMod val="95000"/>
                </a:schemeClr>
              </a:solidFill>
            </a:ln>
          </p:spPr>
        </p:pic>
        <p:sp>
          <p:nvSpPr>
            <p:cNvPr id="38" name="文本框 37"/>
            <p:cNvSpPr txBox="1"/>
            <p:nvPr>
              <p:custDataLst>
                <p:tags r:id="rId18"/>
              </p:custDataLst>
            </p:nvPr>
          </p:nvSpPr>
          <p:spPr>
            <a:xfrm>
              <a:off x="1451" y="6583"/>
              <a:ext cx="2835" cy="1594"/>
            </a:xfrm>
            <a:prstGeom prst="rect">
              <a:avLst/>
            </a:prstGeom>
            <a:noFill/>
          </p:spPr>
          <p:txBody>
            <a:bodyPr wrap="square" rtlCol="0">
              <a:normAutofit/>
            </a:bodyPr>
            <a:lstStyle/>
            <a:p>
              <a:pPr indent="0" algn="ctr">
                <a:lnSpc>
                  <a:spcPct val="120000"/>
                </a:lnSpc>
                <a:spcBef>
                  <a:spcPts val="0"/>
                </a:spcBef>
                <a:spcAft>
                  <a:spcPts val="0"/>
                </a:spcAft>
                <a:buNone/>
              </a:pPr>
              <a:r>
                <a:rPr lang="en-US" altLang="zh-CN" sz="1200"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led</a:t>
              </a:r>
              <a:r>
                <a:rPr lang="zh-CN" altLang="en-US" sz="1200"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拼接屏，该系统的显示设备</a:t>
              </a:r>
            </a:p>
          </p:txBody>
        </p:sp>
      </p:grpSp>
      <p:grpSp>
        <p:nvGrpSpPr>
          <p:cNvPr id="10" name="组合 9"/>
          <p:cNvGrpSpPr/>
          <p:nvPr/>
        </p:nvGrpSpPr>
        <p:grpSpPr>
          <a:xfrm>
            <a:off x="3898265" y="1681480"/>
            <a:ext cx="1821815" cy="3916045"/>
            <a:chOff x="4684" y="2648"/>
            <a:chExt cx="2869" cy="6167"/>
          </a:xfrm>
        </p:grpSpPr>
        <p:sp>
          <p:nvSpPr>
            <p:cNvPr id="21" name="圆角矩形 20"/>
            <p:cNvSpPr/>
            <p:nvPr>
              <p:custDataLst>
                <p:tags r:id="rId11"/>
              </p:custDataLst>
            </p:nvPr>
          </p:nvSpPr>
          <p:spPr>
            <a:xfrm>
              <a:off x="4684" y="2648"/>
              <a:ext cx="2869" cy="6167"/>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7" name="矩形 26"/>
            <p:cNvSpPr/>
            <p:nvPr>
              <p:custDataLst>
                <p:tags r:id="rId12"/>
              </p:custDataLst>
            </p:nvPr>
          </p:nvSpPr>
          <p:spPr>
            <a:xfrm>
              <a:off x="4690" y="5796"/>
              <a:ext cx="2857" cy="658"/>
            </a:xfrm>
            <a:prstGeom prst="rect">
              <a:avLst/>
            </a:prstGeom>
          </p:spPr>
          <p:txBody>
            <a:bodyPr wrap="square" rtlCol="0">
              <a:normAutofit/>
            </a:bodyPr>
            <a:lstStyle/>
            <a:p>
              <a:pPr marL="0" marR="0" lvl="0" indent="0" algn="ctr" defTabSz="914400" rtl="0" eaLnBrk="1" fontAlgn="auto" latinLnBrk="0" hangingPunct="1">
                <a:lnSpc>
                  <a:spcPct val="130000"/>
                </a:lnSpc>
                <a:spcBef>
                  <a:spcPts val="0"/>
                </a:spcBef>
                <a:spcAft>
                  <a:spcPts val="0"/>
                </a:spcAft>
                <a:buClrTx/>
                <a:buSzTx/>
                <a:buFontTx/>
                <a:buNone/>
              </a:pPr>
              <a:r>
                <a:rPr kumimoji="0" lang="en-US" altLang="zh-CN" sz="1600" b="1" i="0" u="none" strike="noStrike" kern="1200" cap="none" spc="150" normalizeH="0" noProof="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sym typeface="+mn-ea"/>
                </a:rPr>
                <a:t>pc</a:t>
              </a:r>
              <a:r>
                <a:rPr kumimoji="0" lang="zh-CN" altLang="en-US" sz="1600" b="1" i="0" u="none" strike="noStrike" kern="1200" cap="none" spc="150" normalizeH="0" noProof="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sym typeface="+mn-ea"/>
                </a:rPr>
                <a:t>主机</a:t>
              </a:r>
            </a:p>
          </p:txBody>
        </p:sp>
        <p:pic>
          <p:nvPicPr>
            <p:cNvPr id="2" name="图片 1" descr="C:\Users\jch\Desktop\解决方案ppt\ppt素材\子设备\pc.pngpc"/>
            <p:cNvPicPr/>
            <p:nvPr>
              <p:custDataLst>
                <p:tags r:id="rId13"/>
              </p:custDataLst>
            </p:nvPr>
          </p:nvPicPr>
          <p:blipFill rotWithShape="1">
            <a:blip r:embed="rId21"/>
            <a:srcRect/>
            <a:stretch>
              <a:fillRect/>
            </a:stretch>
          </p:blipFill>
          <p:spPr>
            <a:xfrm>
              <a:off x="4718" y="2651"/>
              <a:ext cx="2832" cy="2833"/>
            </a:xfrm>
            <a:prstGeom prst="ellipse">
              <a:avLst/>
            </a:prstGeom>
            <a:ln w="6350">
              <a:solidFill>
                <a:schemeClr val="bg1">
                  <a:lumMod val="95000"/>
                </a:schemeClr>
              </a:solidFill>
            </a:ln>
          </p:spPr>
        </p:pic>
        <p:sp>
          <p:nvSpPr>
            <p:cNvPr id="56" name="文本框 55"/>
            <p:cNvSpPr txBox="1"/>
            <p:nvPr>
              <p:custDataLst>
                <p:tags r:id="rId14"/>
              </p:custDataLst>
            </p:nvPr>
          </p:nvSpPr>
          <p:spPr>
            <a:xfrm>
              <a:off x="4701" y="6583"/>
              <a:ext cx="2835" cy="1594"/>
            </a:xfrm>
            <a:prstGeom prst="rect">
              <a:avLst/>
            </a:prstGeom>
            <a:noFill/>
          </p:spPr>
          <p:txBody>
            <a:bodyPr wrap="square" rtlCol="0">
              <a:normAutofit/>
            </a:bodyPr>
            <a:lstStyle/>
            <a:p>
              <a:pPr indent="0" algn="ctr">
                <a:lnSpc>
                  <a:spcPct val="120000"/>
                </a:lnSpc>
                <a:spcBef>
                  <a:spcPts val="0"/>
                </a:spcBef>
                <a:spcAft>
                  <a:spcPts val="0"/>
                </a:spcAft>
                <a:buNone/>
              </a:pPr>
              <a:r>
                <a:rPr lang="zh-CN" altLang="en-US" sz="1200"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i5 intel处理器 ，独立显卡，8g运行内存，win10系统</a:t>
              </a:r>
              <a:endParaRPr lang="zh-CN" altLang="en-US" sz="1200" spc="150">
                <a:solidFill>
                  <a:schemeClr val="bg1">
                    <a:lumMod val="50000"/>
                  </a:schemeClr>
                </a:solidFill>
                <a:latin typeface="Arial" panose="020B0604020202020204" pitchFamily="34" charset="0"/>
                <a:ea typeface="微软雅黑" panose="020B0503020204020204" pitchFamily="34" charset="-122"/>
              </a:endParaRPr>
            </a:p>
          </p:txBody>
        </p:sp>
      </p:grpSp>
      <p:grpSp>
        <p:nvGrpSpPr>
          <p:cNvPr id="9" name="组合 8"/>
          <p:cNvGrpSpPr/>
          <p:nvPr/>
        </p:nvGrpSpPr>
        <p:grpSpPr>
          <a:xfrm>
            <a:off x="6673215" y="1678940"/>
            <a:ext cx="1821815" cy="3916045"/>
            <a:chOff x="7934" y="2648"/>
            <a:chExt cx="2869" cy="6167"/>
          </a:xfrm>
        </p:grpSpPr>
        <p:sp>
          <p:nvSpPr>
            <p:cNvPr id="19" name="圆角矩形 18"/>
            <p:cNvSpPr/>
            <p:nvPr>
              <p:custDataLst>
                <p:tags r:id="rId7"/>
              </p:custDataLst>
            </p:nvPr>
          </p:nvSpPr>
          <p:spPr>
            <a:xfrm>
              <a:off x="7934" y="2648"/>
              <a:ext cx="2869" cy="6167"/>
            </a:xfrm>
            <a:prstGeom prst="roundRect">
              <a:avLst>
                <a:gd name="adj" fmla="val 50000"/>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8" name="矩形 27"/>
            <p:cNvSpPr/>
            <p:nvPr>
              <p:custDataLst>
                <p:tags r:id="rId8"/>
              </p:custDataLst>
            </p:nvPr>
          </p:nvSpPr>
          <p:spPr>
            <a:xfrm>
              <a:off x="7940" y="5796"/>
              <a:ext cx="2857" cy="658"/>
            </a:xfrm>
            <a:prstGeom prst="rect">
              <a:avLst/>
            </a:prstGeom>
          </p:spPr>
          <p:txBody>
            <a:bodyPr wrap="square" rtlCol="0">
              <a:normAutofit/>
            </a:bodyPr>
            <a:lstStyle/>
            <a:p>
              <a:pPr marL="0" marR="0" lvl="0" indent="0" algn="ctr" defTabSz="914400" rtl="0" eaLnBrk="1" fontAlgn="auto" latinLnBrk="0" hangingPunct="1">
                <a:lnSpc>
                  <a:spcPct val="130000"/>
                </a:lnSpc>
                <a:spcBef>
                  <a:spcPts val="0"/>
                </a:spcBef>
                <a:spcAft>
                  <a:spcPts val="0"/>
                </a:spcAft>
                <a:buClrTx/>
                <a:buSzTx/>
                <a:buFontTx/>
                <a:buNone/>
              </a:pPr>
              <a:r>
                <a:rPr kumimoji="0" lang="zh-CN" sz="1600" b="1" i="0" u="none" strike="noStrike" kern="1200" cap="none" spc="150" normalizeH="0" noProof="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sym typeface="+mn-ea"/>
                </a:rPr>
                <a:t>互动软件</a:t>
              </a:r>
            </a:p>
          </p:txBody>
        </p:sp>
        <p:pic>
          <p:nvPicPr>
            <p:cNvPr id="25" name="图片 24" descr="C:\Users\jch\Desktop\解决方案ppt\ppt素材\子设备\软件.png软件"/>
            <p:cNvPicPr/>
            <p:nvPr>
              <p:custDataLst>
                <p:tags r:id="rId9"/>
              </p:custDataLst>
            </p:nvPr>
          </p:nvPicPr>
          <p:blipFill rotWithShape="1">
            <a:blip r:embed="rId22"/>
            <a:srcRect/>
            <a:stretch>
              <a:fillRect/>
            </a:stretch>
          </p:blipFill>
          <p:spPr>
            <a:xfrm>
              <a:off x="7968" y="2653"/>
              <a:ext cx="2832" cy="2832"/>
            </a:xfrm>
            <a:prstGeom prst="ellipse">
              <a:avLst/>
            </a:prstGeom>
            <a:ln w="6350">
              <a:solidFill>
                <a:schemeClr val="bg1">
                  <a:lumMod val="95000"/>
                </a:schemeClr>
              </a:solidFill>
            </a:ln>
          </p:spPr>
        </p:pic>
        <p:sp>
          <p:nvSpPr>
            <p:cNvPr id="57" name="文本框 56"/>
            <p:cNvSpPr txBox="1"/>
            <p:nvPr>
              <p:custDataLst>
                <p:tags r:id="rId10"/>
              </p:custDataLst>
            </p:nvPr>
          </p:nvSpPr>
          <p:spPr>
            <a:xfrm>
              <a:off x="7951" y="6583"/>
              <a:ext cx="2835" cy="1594"/>
            </a:xfrm>
            <a:prstGeom prst="rect">
              <a:avLst/>
            </a:prstGeom>
            <a:noFill/>
          </p:spPr>
          <p:txBody>
            <a:bodyPr wrap="square" rtlCol="0">
              <a:normAutofit/>
            </a:bodyPr>
            <a:lstStyle/>
            <a:p>
              <a:pPr indent="0" algn="ctr">
                <a:lnSpc>
                  <a:spcPct val="120000"/>
                </a:lnSpc>
                <a:spcBef>
                  <a:spcPts val="0"/>
                </a:spcBef>
                <a:spcAft>
                  <a:spcPts val="0"/>
                </a:spcAft>
                <a:buNone/>
              </a:pPr>
              <a:r>
                <a:rPr lang="en-US" altLang="zh-CN" sz="1200"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untiy3d</a:t>
              </a:r>
              <a:r>
                <a:rPr lang="zh-CN" altLang="en-US" sz="1200"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开发，支持修改分辨率，画面高清，稳定流畅</a:t>
              </a:r>
              <a:endParaRPr lang="zh-CN" altLang="en-US" sz="1200" spc="150">
                <a:solidFill>
                  <a:schemeClr val="bg1">
                    <a:lumMod val="50000"/>
                  </a:schemeClr>
                </a:solidFill>
                <a:latin typeface="Arial" panose="020B0604020202020204" pitchFamily="34" charset="0"/>
                <a:ea typeface="微软雅黑" panose="020B0503020204020204" pitchFamily="34" charset="-122"/>
              </a:endParaRPr>
            </a:p>
          </p:txBody>
        </p:sp>
      </p:grpSp>
      <p:grpSp>
        <p:nvGrpSpPr>
          <p:cNvPr id="8" name="组合 7"/>
          <p:cNvGrpSpPr/>
          <p:nvPr/>
        </p:nvGrpSpPr>
        <p:grpSpPr>
          <a:xfrm>
            <a:off x="9467215" y="1681480"/>
            <a:ext cx="1821815" cy="3916045"/>
            <a:chOff x="11184" y="2648"/>
            <a:chExt cx="2869" cy="6167"/>
          </a:xfrm>
        </p:grpSpPr>
        <p:sp>
          <p:nvSpPr>
            <p:cNvPr id="15" name="圆角矩形 14"/>
            <p:cNvSpPr/>
            <p:nvPr>
              <p:custDataLst>
                <p:tags r:id="rId3"/>
              </p:custDataLst>
            </p:nvPr>
          </p:nvSpPr>
          <p:spPr>
            <a:xfrm>
              <a:off x="11184" y="2648"/>
              <a:ext cx="2869" cy="6167"/>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9" name="矩形 28"/>
            <p:cNvSpPr/>
            <p:nvPr>
              <p:custDataLst>
                <p:tags r:id="rId4"/>
              </p:custDataLst>
            </p:nvPr>
          </p:nvSpPr>
          <p:spPr>
            <a:xfrm>
              <a:off x="11190" y="5796"/>
              <a:ext cx="2857" cy="658"/>
            </a:xfrm>
            <a:prstGeom prst="rect">
              <a:avLst/>
            </a:prstGeom>
          </p:spPr>
          <p:txBody>
            <a:bodyPr wrap="square" rtlCol="0">
              <a:normAutofit/>
            </a:bodyPr>
            <a:lstStyle/>
            <a:p>
              <a:pPr marL="0" marR="0" lvl="0" indent="0" algn="ctr" defTabSz="914400" rtl="0" eaLnBrk="1" fontAlgn="auto" latinLnBrk="0" hangingPunct="1">
                <a:lnSpc>
                  <a:spcPct val="130000"/>
                </a:lnSpc>
                <a:spcBef>
                  <a:spcPts val="0"/>
                </a:spcBef>
                <a:spcAft>
                  <a:spcPts val="0"/>
                </a:spcAft>
                <a:buClrTx/>
                <a:buSzTx/>
                <a:buFontTx/>
                <a:buNone/>
              </a:pPr>
              <a:r>
                <a:rPr kumimoji="0" lang="zh-CN" altLang="en-US" sz="1600" b="1" i="0" u="none" strike="noStrike" kern="1200" cap="none" spc="150" normalizeH="0" noProof="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mn-cs"/>
                  <a:sym typeface="+mn-ea"/>
                </a:rPr>
                <a:t>服务器</a:t>
              </a:r>
            </a:p>
          </p:txBody>
        </p:sp>
        <p:pic>
          <p:nvPicPr>
            <p:cNvPr id="31" name="图片 30" descr="C:\Users\jch\Desktop\解决方案ppt\手机电子烟花\素材\6543.png6543"/>
            <p:cNvPicPr/>
            <p:nvPr>
              <p:custDataLst>
                <p:tags r:id="rId5"/>
              </p:custDataLst>
            </p:nvPr>
          </p:nvPicPr>
          <p:blipFill rotWithShape="1">
            <a:blip r:embed="rId23"/>
            <a:srcRect/>
            <a:stretch>
              <a:fillRect/>
            </a:stretch>
          </p:blipFill>
          <p:spPr>
            <a:xfrm>
              <a:off x="11202" y="2652"/>
              <a:ext cx="2833" cy="2833"/>
            </a:xfrm>
            <a:prstGeom prst="ellipse">
              <a:avLst/>
            </a:prstGeom>
            <a:ln w="6350">
              <a:solidFill>
                <a:schemeClr val="bg1">
                  <a:lumMod val="95000"/>
                </a:schemeClr>
              </a:solidFill>
            </a:ln>
          </p:spPr>
        </p:pic>
        <p:sp>
          <p:nvSpPr>
            <p:cNvPr id="58" name="文本框 57"/>
            <p:cNvSpPr txBox="1"/>
            <p:nvPr>
              <p:custDataLst>
                <p:tags r:id="rId6"/>
              </p:custDataLst>
            </p:nvPr>
          </p:nvSpPr>
          <p:spPr>
            <a:xfrm>
              <a:off x="11201" y="6583"/>
              <a:ext cx="2835" cy="1594"/>
            </a:xfrm>
            <a:prstGeom prst="rect">
              <a:avLst/>
            </a:prstGeom>
            <a:noFill/>
          </p:spPr>
          <p:txBody>
            <a:bodyPr wrap="square" rtlCol="0">
              <a:normAutofit/>
            </a:bodyPr>
            <a:lstStyle/>
            <a:p>
              <a:pPr indent="0" algn="ctr">
                <a:lnSpc>
                  <a:spcPct val="120000"/>
                </a:lnSpc>
                <a:spcBef>
                  <a:spcPts val="0"/>
                </a:spcBef>
                <a:spcAft>
                  <a:spcPts val="0"/>
                </a:spcAft>
                <a:buNone/>
              </a:pPr>
              <a:r>
                <a:rPr lang="zh-CN" sz="1200"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软件的云端存储设备，可以自建服务器，也可以购买云服务</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未命名文件"/>
          <p:cNvPicPr>
            <a:picLocks noChangeAspect="1"/>
          </p:cNvPicPr>
          <p:nvPr/>
        </p:nvPicPr>
        <p:blipFill>
          <a:blip r:embed="rId2"/>
          <a:stretch>
            <a:fillRect/>
          </a:stretch>
        </p:blipFill>
        <p:spPr>
          <a:xfrm>
            <a:off x="1393825" y="579120"/>
            <a:ext cx="9403715" cy="5564505"/>
          </a:xfrm>
          <a:prstGeom prst="rect">
            <a:avLst/>
          </a:prstGeom>
        </p:spPr>
      </p:pic>
      <p:sp>
        <p:nvSpPr>
          <p:cNvPr id="4"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pitchFamily="34" charset="-122"/>
              <a:ea typeface="微软雅黑" panose="020B0503020204020204" pitchFamily="34" charset="-122"/>
              <a:cs typeface="Open Sans" panose="020B0606030504020204" pitchFamily="34" charset="0"/>
              <a:sym typeface="微软雅黑" panose="020B0503020204020204" pitchFamily="34" charset="-122"/>
            </a:endParaRPr>
          </a:p>
        </p:txBody>
      </p:sp>
      <p:sp>
        <p:nvSpPr>
          <p:cNvPr id="5" name="文本框 17"/>
          <p:cNvSpPr txBox="1"/>
          <p:nvPr/>
        </p:nvSpPr>
        <p:spPr>
          <a:xfrm>
            <a:off x="920115" y="381635"/>
            <a:ext cx="2204720" cy="368300"/>
          </a:xfrm>
          <a:prstGeom prst="rect">
            <a:avLst/>
          </a:prstGeom>
          <a:noFill/>
        </p:spPr>
        <p:txBody>
          <a:bodyPr wrap="square" rtlCol="0">
            <a:spAutoFit/>
          </a:bodyPr>
          <a:lstStyle/>
          <a:p>
            <a:r>
              <a:rPr lang="zh-CN" altLang="en-US" spc="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硬件工作原理</a:t>
            </a:r>
          </a:p>
        </p:txBody>
      </p:sp>
      <p:sp>
        <p:nvSpPr>
          <p:cNvPr id="8" name="页脚占位符 7"/>
          <p:cNvSpPr>
            <a:spLocks noGrp="1"/>
          </p:cNvSpPr>
          <p:nvPr>
            <p:ph type="ftr" sz="quarter" idx="11"/>
          </p:nvPr>
        </p:nvSpPr>
        <p:spPr/>
        <p:txBody>
          <a:bodyPr/>
          <a:lstStyle/>
          <a:p>
            <a:r>
              <a:rPr lang="zh-CN" altLang="en-US"/>
              <a:t>— 西安悟控智能科技有限公司 —</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资源 1"/>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18785" y="0"/>
            <a:ext cx="6673215" cy="5852160"/>
          </a:xfrm>
          <a:prstGeom prst="rect">
            <a:avLst/>
          </a:prstGeom>
        </p:spPr>
      </p:pic>
      <p:grpSp>
        <p:nvGrpSpPr>
          <p:cNvPr id="3" name="组合 2"/>
          <p:cNvGrpSpPr/>
          <p:nvPr/>
        </p:nvGrpSpPr>
        <p:grpSpPr>
          <a:xfrm>
            <a:off x="630555" y="2475865"/>
            <a:ext cx="4887595" cy="2230120"/>
            <a:chOff x="993" y="3574"/>
            <a:chExt cx="7697" cy="3512"/>
          </a:xfrm>
        </p:grpSpPr>
        <p:sp>
          <p:nvSpPr>
            <p:cNvPr id="11" name="文本框 10"/>
            <p:cNvSpPr txBox="1"/>
            <p:nvPr/>
          </p:nvSpPr>
          <p:spPr>
            <a:xfrm>
              <a:off x="993" y="3574"/>
              <a:ext cx="7697" cy="1423"/>
            </a:xfrm>
            <a:prstGeom prst="rect">
              <a:avLst/>
            </a:prstGeom>
            <a:noFill/>
          </p:spPr>
          <p:txBody>
            <a:bodyPr wrap="square" rtlCol="0">
              <a:spAutoFit/>
            </a:bodyPr>
            <a:lstStyle/>
            <a:p>
              <a:pPr>
                <a:lnSpc>
                  <a:spcPct val="120000"/>
                </a:lnSpc>
              </a:pPr>
              <a:r>
                <a:rPr lang="en-US" sz="4400">
                  <a:latin typeface="微软雅黑" panose="020B0503020204020204" pitchFamily="34" charset="-122"/>
                  <a:ea typeface="微软雅黑" panose="020B0503020204020204" pitchFamily="34" charset="-122"/>
                  <a:cs typeface="微软雅黑" panose="020B0503020204020204" pitchFamily="34" charset="-122"/>
                </a:rPr>
                <a:t>04 </a:t>
              </a:r>
              <a:r>
                <a:rPr lang="zh-CN" altLang="en-US" sz="4400">
                  <a:latin typeface="微软雅黑" panose="020B0503020204020204" pitchFamily="34" charset="-122"/>
                  <a:ea typeface="微软雅黑" panose="020B0503020204020204" pitchFamily="34" charset="-122"/>
                  <a:cs typeface="微软雅黑" panose="020B0503020204020204" pitchFamily="34" charset="-122"/>
                  <a:sym typeface="+mn-ea"/>
                </a:rPr>
                <a:t>系统清单</a:t>
              </a:r>
              <a:endParaRPr lang="zh-CN" altLang="en-US" sz="44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PA_矩形 28"/>
            <p:cNvSpPr/>
            <p:nvPr>
              <p:custDataLst>
                <p:tags r:id="rId2"/>
              </p:custDataLst>
            </p:nvPr>
          </p:nvSpPr>
          <p:spPr>
            <a:xfrm>
              <a:off x="993" y="5416"/>
              <a:ext cx="7163" cy="1670"/>
            </a:xfrm>
            <a:prstGeom prst="rect">
              <a:avLst/>
            </a:prstGeom>
            <a:ln>
              <a:noFill/>
            </a:ln>
          </p:spPr>
          <p:txBody>
            <a:bodyPr wrap="square">
              <a:spAutoFit/>
            </a:bodyPr>
            <a:lstStyle/>
            <a:p>
              <a:pPr algn="l" fontAlgn="auto">
                <a:lnSpc>
                  <a:spcPct val="150000"/>
                </a:lnSpc>
              </a:pPr>
              <a:r>
                <a:rPr lang="pt-BR" altLang="zh-CN" sz="1400" dirty="0">
                  <a:solidFill>
                    <a:schemeClr val="tx1">
                      <a:lumMod val="65000"/>
                      <a:lumOff val="35000"/>
                      <a:alpha val="80000"/>
                    </a:schemeClr>
                  </a:solidFill>
                  <a:latin typeface="微软雅黑" panose="020B0503020204020204" pitchFamily="34" charset="-122"/>
                  <a:ea typeface="微软雅黑" panose="020B0503020204020204" pitchFamily="34" charset="-122"/>
                  <a:cs typeface="Open Sans" panose="020B0606030504020204" pitchFamily="34" charset="0"/>
                  <a:sym typeface="+mn-ea"/>
                </a:rPr>
                <a:t>Qr code scanning software, mobile phone users only need to enter the program, to send the fireworks on the screen, can complete interaction</a:t>
              </a:r>
            </a:p>
          </p:txBody>
        </p:sp>
      </p:grpSp>
      <p:pic>
        <p:nvPicPr>
          <p:cNvPr id="5" name="图片 4"/>
          <p:cNvPicPr>
            <a:picLocks noChangeAspect="1"/>
          </p:cNvPicPr>
          <p:nvPr/>
        </p:nvPicPr>
        <p:blipFill>
          <a:blip r:embed="rId6"/>
          <a:stretch>
            <a:fillRect/>
          </a:stretch>
        </p:blipFill>
        <p:spPr>
          <a:xfrm>
            <a:off x="5179060" y="1445895"/>
            <a:ext cx="5633085" cy="4220845"/>
          </a:xfrm>
          <a:prstGeom prst="rect">
            <a:avLst/>
          </a:prstGeom>
        </p:spPr>
      </p:pic>
      <p:sp>
        <p:nvSpPr>
          <p:cNvPr id="2" name="页脚占位符 1"/>
          <p:cNvSpPr>
            <a:spLocks noGrp="1"/>
          </p:cNvSpPr>
          <p:nvPr>
            <p:ph type="ftr" sz="quarter" idx="11"/>
          </p:nvPr>
        </p:nvSpPr>
        <p:spPr/>
        <p:txBody>
          <a:bodyPr/>
          <a:lstStyle/>
          <a:p>
            <a:r>
              <a:rPr lang="zh-CN" altLang="en-US" dirty="0"/>
              <a:t>— 西安悟控智能科技有限公司 —</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pitchFamily="34" charset="-122"/>
              <a:ea typeface="微软雅黑" panose="020B0503020204020204" pitchFamily="34" charset="-122"/>
              <a:cs typeface="Open Sans" panose="020B0606030504020204" pitchFamily="34" charset="0"/>
              <a:sym typeface="微软雅黑" panose="020B0503020204020204" pitchFamily="34" charset="-122"/>
            </a:endParaRPr>
          </a:p>
        </p:txBody>
      </p:sp>
      <p:sp>
        <p:nvSpPr>
          <p:cNvPr id="5" name="文本框 17"/>
          <p:cNvSpPr txBox="1"/>
          <p:nvPr/>
        </p:nvSpPr>
        <p:spPr>
          <a:xfrm>
            <a:off x="920281" y="381405"/>
            <a:ext cx="2158227" cy="368300"/>
          </a:xfrm>
          <a:prstGeom prst="rect">
            <a:avLst/>
          </a:prstGeom>
          <a:noFill/>
        </p:spPr>
        <p:txBody>
          <a:bodyPr wrap="square" rtlCol="0">
            <a:spAutoFit/>
          </a:bodyPr>
          <a:lstStyle/>
          <a:p>
            <a:r>
              <a:rPr lang="zh-CN" altLang="en-US" spc="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系统清单</a:t>
            </a:r>
          </a:p>
        </p:txBody>
      </p:sp>
      <p:graphicFrame>
        <p:nvGraphicFramePr>
          <p:cNvPr id="31" name="表格 30"/>
          <p:cNvGraphicFramePr/>
          <p:nvPr>
            <p:custDataLst>
              <p:tags r:id="rId1"/>
            </p:custDataLst>
          </p:nvPr>
        </p:nvGraphicFramePr>
        <p:xfrm>
          <a:off x="640397" y="1093456"/>
          <a:ext cx="10911205" cy="5031105"/>
        </p:xfrm>
        <a:graphic>
          <a:graphicData uri="http://schemas.openxmlformats.org/drawingml/2006/table">
            <a:tbl>
              <a:tblPr firstRow="1" bandRow="1">
                <a:tableStyleId>{5C22544A-7EE6-4342-B048-85BDC9FD1C3A}</a:tableStyleId>
              </a:tblPr>
              <a:tblGrid>
                <a:gridCol w="980440">
                  <a:extLst>
                    <a:ext uri="{9D8B030D-6E8A-4147-A177-3AD203B41FA5}">
                      <a16:colId xmlns:a16="http://schemas.microsoft.com/office/drawing/2014/main" val="20000"/>
                    </a:ext>
                  </a:extLst>
                </a:gridCol>
                <a:gridCol w="1685290">
                  <a:extLst>
                    <a:ext uri="{9D8B030D-6E8A-4147-A177-3AD203B41FA5}">
                      <a16:colId xmlns:a16="http://schemas.microsoft.com/office/drawing/2014/main" val="20001"/>
                    </a:ext>
                  </a:extLst>
                </a:gridCol>
                <a:gridCol w="4324350">
                  <a:extLst>
                    <a:ext uri="{9D8B030D-6E8A-4147-A177-3AD203B41FA5}">
                      <a16:colId xmlns:a16="http://schemas.microsoft.com/office/drawing/2014/main" val="20002"/>
                    </a:ext>
                  </a:extLst>
                </a:gridCol>
                <a:gridCol w="979805">
                  <a:extLst>
                    <a:ext uri="{9D8B030D-6E8A-4147-A177-3AD203B41FA5}">
                      <a16:colId xmlns:a16="http://schemas.microsoft.com/office/drawing/2014/main" val="20003"/>
                    </a:ext>
                  </a:extLst>
                </a:gridCol>
                <a:gridCol w="980440">
                  <a:extLst>
                    <a:ext uri="{9D8B030D-6E8A-4147-A177-3AD203B41FA5}">
                      <a16:colId xmlns:a16="http://schemas.microsoft.com/office/drawing/2014/main" val="20004"/>
                    </a:ext>
                  </a:extLst>
                </a:gridCol>
                <a:gridCol w="980440">
                  <a:extLst>
                    <a:ext uri="{9D8B030D-6E8A-4147-A177-3AD203B41FA5}">
                      <a16:colId xmlns:a16="http://schemas.microsoft.com/office/drawing/2014/main" val="20005"/>
                    </a:ext>
                  </a:extLst>
                </a:gridCol>
                <a:gridCol w="980440">
                  <a:extLst>
                    <a:ext uri="{9D8B030D-6E8A-4147-A177-3AD203B41FA5}">
                      <a16:colId xmlns:a16="http://schemas.microsoft.com/office/drawing/2014/main" val="20006"/>
                    </a:ext>
                  </a:extLst>
                </a:gridCol>
              </a:tblGrid>
              <a:tr h="699770">
                <a:tc>
                  <a:txBody>
                    <a:bodyPr/>
                    <a:lstStyle/>
                    <a:p>
                      <a:pPr indent="0" algn="ctr">
                        <a:lnSpc>
                          <a:spcPct val="120000"/>
                        </a:lnSpc>
                        <a:spcBef>
                          <a:spcPts val="0"/>
                        </a:spcBef>
                        <a:spcAft>
                          <a:spcPts val="0"/>
                        </a:spcAft>
                        <a:buNone/>
                      </a:pPr>
                      <a:r>
                        <a:rPr lang="zh-CN" altLang="en-US" sz="2000" b="0" spc="130">
                          <a:solidFill>
                            <a:srgbClr val="646464"/>
                          </a:solidFill>
                          <a:latin typeface="微软雅黑" panose="020B0503020204020204" pitchFamily="34" charset="-122"/>
                          <a:ea typeface="微软雅黑" panose="020B0503020204020204" pitchFamily="34" charset="-122"/>
                        </a:rPr>
                        <a:t>序号</a:t>
                      </a:r>
                    </a:p>
                  </a:txBody>
                  <a:tcPr marL="215900" marR="215900" marT="133350" marB="13335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FFFFF"/>
                    </a:solidFill>
                  </a:tcPr>
                </a:tc>
                <a:tc>
                  <a:txBody>
                    <a:bodyPr/>
                    <a:lstStyle/>
                    <a:p>
                      <a:pPr indent="0" algn="ctr">
                        <a:lnSpc>
                          <a:spcPct val="120000"/>
                        </a:lnSpc>
                        <a:spcBef>
                          <a:spcPts val="0"/>
                        </a:spcBef>
                        <a:spcAft>
                          <a:spcPts val="0"/>
                        </a:spcAft>
                        <a:buNone/>
                      </a:pPr>
                      <a:r>
                        <a:rPr lang="zh-CN" altLang="en-US" sz="2000" b="0" spc="130">
                          <a:solidFill>
                            <a:srgbClr val="646464"/>
                          </a:solidFill>
                          <a:latin typeface="微软雅黑" panose="020B0503020204020204" pitchFamily="34" charset="-122"/>
                          <a:ea typeface="微软雅黑" panose="020B0503020204020204" pitchFamily="34" charset="-122"/>
                        </a:rPr>
                        <a:t>名称</a:t>
                      </a:r>
                    </a:p>
                  </a:txBody>
                  <a:tcPr marL="215900" marR="215900" marT="133350" marB="13335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FFFFF"/>
                    </a:solidFill>
                  </a:tcPr>
                </a:tc>
                <a:tc>
                  <a:txBody>
                    <a:bodyPr/>
                    <a:lstStyle/>
                    <a:p>
                      <a:pPr indent="0" algn="ctr">
                        <a:lnSpc>
                          <a:spcPct val="120000"/>
                        </a:lnSpc>
                        <a:spcBef>
                          <a:spcPts val="0"/>
                        </a:spcBef>
                        <a:spcAft>
                          <a:spcPts val="0"/>
                        </a:spcAft>
                        <a:buNone/>
                      </a:pPr>
                      <a:r>
                        <a:rPr lang="zh-CN" altLang="en-US" sz="2000" b="0" spc="130">
                          <a:solidFill>
                            <a:srgbClr val="646464"/>
                          </a:solidFill>
                          <a:latin typeface="微软雅黑" panose="020B0503020204020204" pitchFamily="34" charset="-122"/>
                          <a:ea typeface="微软雅黑" panose="020B0503020204020204" pitchFamily="34" charset="-122"/>
                        </a:rPr>
                        <a:t>规格参数</a:t>
                      </a:r>
                    </a:p>
                  </a:txBody>
                  <a:tcPr marL="215900" marR="215900" marT="133350" marB="13335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FFFFF"/>
                    </a:solidFill>
                  </a:tcPr>
                </a:tc>
                <a:tc>
                  <a:txBody>
                    <a:bodyPr/>
                    <a:lstStyle/>
                    <a:p>
                      <a:pPr indent="0" algn="ctr">
                        <a:lnSpc>
                          <a:spcPct val="120000"/>
                        </a:lnSpc>
                        <a:spcBef>
                          <a:spcPts val="0"/>
                        </a:spcBef>
                        <a:spcAft>
                          <a:spcPts val="0"/>
                        </a:spcAft>
                        <a:buNone/>
                      </a:pPr>
                      <a:r>
                        <a:rPr lang="zh-CN" altLang="en-US" sz="2000" b="0" spc="130">
                          <a:solidFill>
                            <a:srgbClr val="646464"/>
                          </a:solidFill>
                          <a:latin typeface="微软雅黑" panose="020B0503020204020204" pitchFamily="34" charset="-122"/>
                          <a:ea typeface="微软雅黑" panose="020B0503020204020204" pitchFamily="34" charset="-122"/>
                        </a:rPr>
                        <a:t>数量</a:t>
                      </a:r>
                    </a:p>
                  </a:txBody>
                  <a:tcPr marL="215900" marR="215900" marT="133350" marB="13335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FFFFF"/>
                    </a:solidFill>
                  </a:tcPr>
                </a:tc>
                <a:tc>
                  <a:txBody>
                    <a:bodyPr/>
                    <a:lstStyle/>
                    <a:p>
                      <a:pPr indent="0" algn="ctr">
                        <a:lnSpc>
                          <a:spcPct val="120000"/>
                        </a:lnSpc>
                        <a:spcBef>
                          <a:spcPts val="0"/>
                        </a:spcBef>
                        <a:spcAft>
                          <a:spcPts val="0"/>
                        </a:spcAft>
                        <a:buNone/>
                      </a:pPr>
                      <a:r>
                        <a:rPr lang="zh-CN" altLang="en-US" sz="2000" b="0" spc="130">
                          <a:solidFill>
                            <a:srgbClr val="646464"/>
                          </a:solidFill>
                          <a:latin typeface="微软雅黑" panose="020B0503020204020204" pitchFamily="34" charset="-122"/>
                          <a:ea typeface="微软雅黑" panose="020B0503020204020204" pitchFamily="34" charset="-122"/>
                        </a:rPr>
                        <a:t>单位</a:t>
                      </a:r>
                    </a:p>
                  </a:txBody>
                  <a:tcPr marL="215900" marR="215900" marT="133350" marB="13335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FFFFF"/>
                    </a:solidFill>
                  </a:tcPr>
                </a:tc>
                <a:tc>
                  <a:txBody>
                    <a:bodyPr/>
                    <a:lstStyle/>
                    <a:p>
                      <a:pPr indent="0" algn="ctr">
                        <a:lnSpc>
                          <a:spcPct val="120000"/>
                        </a:lnSpc>
                        <a:spcBef>
                          <a:spcPts val="0"/>
                        </a:spcBef>
                        <a:spcAft>
                          <a:spcPts val="0"/>
                        </a:spcAft>
                        <a:buNone/>
                      </a:pPr>
                      <a:r>
                        <a:rPr lang="zh-CN" altLang="en-US" sz="2000" b="0" spc="130">
                          <a:solidFill>
                            <a:srgbClr val="646464"/>
                          </a:solidFill>
                          <a:latin typeface="微软雅黑" panose="020B0503020204020204" pitchFamily="34" charset="-122"/>
                          <a:ea typeface="微软雅黑" panose="020B0503020204020204" pitchFamily="34" charset="-122"/>
                        </a:rPr>
                        <a:t>单价</a:t>
                      </a:r>
                    </a:p>
                  </a:txBody>
                  <a:tcPr marL="215900" marR="215900" marT="133350" marB="13335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FFFFF"/>
                    </a:solidFill>
                  </a:tcPr>
                </a:tc>
                <a:tc>
                  <a:txBody>
                    <a:bodyPr/>
                    <a:lstStyle/>
                    <a:p>
                      <a:pPr indent="0" algn="ctr">
                        <a:lnSpc>
                          <a:spcPct val="120000"/>
                        </a:lnSpc>
                        <a:spcBef>
                          <a:spcPts val="0"/>
                        </a:spcBef>
                        <a:spcAft>
                          <a:spcPts val="0"/>
                        </a:spcAft>
                        <a:buNone/>
                      </a:pPr>
                      <a:r>
                        <a:rPr lang="zh-CN" altLang="en-US" sz="2000" b="0" spc="130">
                          <a:solidFill>
                            <a:srgbClr val="646464"/>
                          </a:solidFill>
                          <a:latin typeface="微软雅黑" panose="020B0503020204020204" pitchFamily="34" charset="-122"/>
                          <a:ea typeface="微软雅黑" panose="020B0503020204020204" pitchFamily="34" charset="-122"/>
                        </a:rPr>
                        <a:t>金额</a:t>
                      </a:r>
                    </a:p>
                  </a:txBody>
                  <a:tcPr marL="215900" marR="215900" marT="133350" marB="13335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FFFFF"/>
                    </a:solidFill>
                  </a:tcPr>
                </a:tc>
                <a:extLst>
                  <a:ext uri="{0D108BD9-81ED-4DB2-BD59-A6C34878D82A}">
                    <a16:rowId xmlns:a16="http://schemas.microsoft.com/office/drawing/2014/main" val="10000"/>
                  </a:ext>
                </a:extLst>
              </a:tr>
              <a:tr h="657860">
                <a:tc>
                  <a:txBody>
                    <a:bodyPr/>
                    <a:lstStyle/>
                    <a:p>
                      <a:pPr indent="0" algn="ctr">
                        <a:lnSpc>
                          <a:spcPct val="120000"/>
                        </a:lnSpc>
                        <a:spcBef>
                          <a:spcPts val="0"/>
                        </a:spcBef>
                        <a:spcAft>
                          <a:spcPts val="0"/>
                        </a:spcAft>
                        <a:buNone/>
                      </a:pPr>
                      <a:r>
                        <a:rPr lang="en-US" altLang="zh-CN" sz="1600" b="0" spc="130">
                          <a:solidFill>
                            <a:srgbClr val="646464"/>
                          </a:solidFill>
                          <a:latin typeface="微软雅黑" panose="020B0503020204020204" pitchFamily="34" charset="-122"/>
                          <a:ea typeface="微软雅黑" panose="020B0503020204020204" pitchFamily="34" charset="-122"/>
                        </a:rPr>
                        <a:t>①</a:t>
                      </a:r>
                    </a:p>
                  </a:txBody>
                  <a:tcPr marL="215900" marR="215900" marT="133350" marB="133350"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solidFill>
                      <a:srgbClr val="FFFFFF"/>
                    </a:solidFill>
                  </a:tcPr>
                </a:tc>
                <a:tc>
                  <a:txBody>
                    <a:bodyPr/>
                    <a:lstStyle/>
                    <a:p>
                      <a:pPr indent="0" algn="ctr">
                        <a:lnSpc>
                          <a:spcPct val="120000"/>
                        </a:lnSpc>
                        <a:spcBef>
                          <a:spcPts val="0"/>
                        </a:spcBef>
                        <a:spcAft>
                          <a:spcPts val="0"/>
                        </a:spcAft>
                        <a:buNone/>
                      </a:pPr>
                      <a:r>
                        <a:rPr lang="zh-CN" altLang="en-US" sz="1600" b="0" spc="130">
                          <a:solidFill>
                            <a:srgbClr val="404040"/>
                          </a:solidFill>
                          <a:latin typeface="微软雅黑" panose="020B0503020204020204" pitchFamily="34" charset="-122"/>
                          <a:ea typeface="微软雅黑" panose="020B0503020204020204" pitchFamily="34" charset="-122"/>
                        </a:rPr>
                        <a:t>大屏</a:t>
                      </a:r>
                    </a:p>
                  </a:txBody>
                  <a:tcPr marL="215900" marR="215900" marT="133350" marB="133350"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solidFill>
                      <a:srgbClr val="FFFFFF"/>
                    </a:solidFill>
                  </a:tcPr>
                </a:tc>
                <a:tc>
                  <a:txBody>
                    <a:bodyPr/>
                    <a:lstStyle/>
                    <a:p>
                      <a:pPr indent="0" algn="ctr">
                        <a:lnSpc>
                          <a:spcPct val="120000"/>
                        </a:lnSpc>
                        <a:spcBef>
                          <a:spcPts val="0"/>
                        </a:spcBef>
                        <a:spcAft>
                          <a:spcPts val="0"/>
                        </a:spcAft>
                        <a:buNone/>
                      </a:pPr>
                      <a:r>
                        <a:rPr lang="en-US" altLang="zh-CN" sz="1600" b="0"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LED</a:t>
                      </a:r>
                      <a:r>
                        <a:rPr lang="zh-CN" altLang="en-US" sz="1600" b="0"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拼接屏</a:t>
                      </a:r>
                    </a:p>
                  </a:txBody>
                  <a:tcPr marL="215900" marR="215900" marT="133350" marB="133350"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solidFill>
                      <a:srgbClr val="FFFFFF"/>
                    </a:solidFill>
                  </a:tcPr>
                </a:tc>
                <a:tc>
                  <a:txBody>
                    <a:bodyPr/>
                    <a:lstStyle/>
                    <a:p>
                      <a:pPr indent="0" algn="ctr">
                        <a:lnSpc>
                          <a:spcPct val="120000"/>
                        </a:lnSpc>
                        <a:spcBef>
                          <a:spcPts val="0"/>
                        </a:spcBef>
                        <a:spcAft>
                          <a:spcPts val="0"/>
                        </a:spcAft>
                        <a:buNone/>
                      </a:pPr>
                      <a:endParaRPr lang="en-US" altLang="zh-CN" sz="1600" b="0" spc="130">
                        <a:solidFill>
                          <a:srgbClr val="404040"/>
                        </a:solidFill>
                        <a:latin typeface="微软雅黑" panose="020B0503020204020204" pitchFamily="34" charset="-122"/>
                        <a:ea typeface="微软雅黑" panose="020B0503020204020204" pitchFamily="34" charset="-122"/>
                      </a:endParaRPr>
                    </a:p>
                  </a:txBody>
                  <a:tcPr marL="215900" marR="215900" marT="133350" marB="133350"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solidFill>
                      <a:srgbClr val="FFFFFF"/>
                    </a:solidFill>
                  </a:tcPr>
                </a:tc>
                <a:tc>
                  <a:txBody>
                    <a:bodyPr/>
                    <a:lstStyle/>
                    <a:p>
                      <a:pPr indent="0" algn="ctr">
                        <a:lnSpc>
                          <a:spcPct val="120000"/>
                        </a:lnSpc>
                        <a:spcBef>
                          <a:spcPts val="0"/>
                        </a:spcBef>
                        <a:spcAft>
                          <a:spcPts val="0"/>
                        </a:spcAft>
                        <a:buNone/>
                      </a:pPr>
                      <a:endParaRPr lang="zh-CN" altLang="en-US" sz="1600" b="0" spc="130">
                        <a:solidFill>
                          <a:srgbClr val="404040"/>
                        </a:solidFill>
                        <a:latin typeface="微软雅黑" panose="020B0503020204020204" pitchFamily="34" charset="-122"/>
                        <a:ea typeface="微软雅黑" panose="020B0503020204020204" pitchFamily="34" charset="-122"/>
                      </a:endParaRPr>
                    </a:p>
                  </a:txBody>
                  <a:tcPr marL="215900" marR="215900" marT="133350" marB="133350"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solidFill>
                      <a:srgbClr val="FFFFFF"/>
                    </a:solidFill>
                  </a:tcPr>
                </a:tc>
                <a:tc>
                  <a:txBody>
                    <a:bodyPr/>
                    <a:lstStyle/>
                    <a:p>
                      <a:pPr indent="0" algn="ctr">
                        <a:lnSpc>
                          <a:spcPct val="120000"/>
                        </a:lnSpc>
                        <a:spcBef>
                          <a:spcPts val="0"/>
                        </a:spcBef>
                        <a:spcAft>
                          <a:spcPts val="0"/>
                        </a:spcAft>
                        <a:buNone/>
                      </a:pPr>
                      <a:endParaRPr lang="zh-CN" altLang="en-US" sz="1700" b="0" spc="130">
                        <a:solidFill>
                          <a:srgbClr val="404040"/>
                        </a:solidFill>
                        <a:latin typeface="微软雅黑" panose="020B0503020204020204" pitchFamily="34" charset="-122"/>
                        <a:ea typeface="微软雅黑" panose="020B0503020204020204" pitchFamily="34" charset="-122"/>
                      </a:endParaRPr>
                    </a:p>
                  </a:txBody>
                  <a:tcPr marL="215900" marR="215900" marT="133350" marB="133350"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solidFill>
                      <a:srgbClr val="FFFFFF"/>
                    </a:solidFill>
                  </a:tcPr>
                </a:tc>
                <a:tc>
                  <a:txBody>
                    <a:bodyPr/>
                    <a:lstStyle/>
                    <a:p>
                      <a:pPr indent="0" algn="ctr">
                        <a:lnSpc>
                          <a:spcPct val="120000"/>
                        </a:lnSpc>
                        <a:spcBef>
                          <a:spcPts val="0"/>
                        </a:spcBef>
                        <a:spcAft>
                          <a:spcPts val="0"/>
                        </a:spcAft>
                        <a:buNone/>
                      </a:pPr>
                      <a:endParaRPr lang="zh-CN" altLang="en-US" sz="1700" b="0" spc="130">
                        <a:solidFill>
                          <a:srgbClr val="404040"/>
                        </a:solidFill>
                        <a:latin typeface="微软雅黑" panose="020B0503020204020204" pitchFamily="34" charset="-122"/>
                        <a:ea typeface="微软雅黑" panose="020B0503020204020204" pitchFamily="34" charset="-122"/>
                      </a:endParaRPr>
                    </a:p>
                  </a:txBody>
                  <a:tcPr marL="215900" marR="215900" marT="133350" marB="133350"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solidFill>
                      <a:srgbClr val="FFFFFF"/>
                    </a:solidFill>
                  </a:tcPr>
                </a:tc>
                <a:extLst>
                  <a:ext uri="{0D108BD9-81ED-4DB2-BD59-A6C34878D82A}">
                    <a16:rowId xmlns:a16="http://schemas.microsoft.com/office/drawing/2014/main" val="10001"/>
                  </a:ext>
                </a:extLst>
              </a:tr>
              <a:tr h="966470">
                <a:tc>
                  <a:txBody>
                    <a:bodyPr/>
                    <a:lstStyle/>
                    <a:p>
                      <a:pPr indent="0" algn="ctr">
                        <a:lnSpc>
                          <a:spcPct val="120000"/>
                        </a:lnSpc>
                        <a:spcBef>
                          <a:spcPts val="0"/>
                        </a:spcBef>
                        <a:spcAft>
                          <a:spcPts val="0"/>
                        </a:spcAft>
                        <a:buNone/>
                      </a:pPr>
                      <a:r>
                        <a:rPr lang="en-US" altLang="zh-CN" sz="1600" b="0" spc="130">
                          <a:solidFill>
                            <a:srgbClr val="646464"/>
                          </a:solidFill>
                          <a:latin typeface="微软雅黑" panose="020B0503020204020204" pitchFamily="34" charset="-122"/>
                          <a:ea typeface="微软雅黑" panose="020B0503020204020204" pitchFamily="34" charset="-122"/>
                        </a:rPr>
                        <a:t>②</a:t>
                      </a: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2F2F2"/>
                    </a:solidFill>
                  </a:tcPr>
                </a:tc>
                <a:tc>
                  <a:txBody>
                    <a:bodyPr/>
                    <a:lstStyle/>
                    <a:p>
                      <a:pPr indent="0" algn="ctr">
                        <a:lnSpc>
                          <a:spcPct val="120000"/>
                        </a:lnSpc>
                        <a:spcBef>
                          <a:spcPts val="0"/>
                        </a:spcBef>
                        <a:spcAft>
                          <a:spcPts val="0"/>
                        </a:spcAft>
                        <a:buNone/>
                      </a:pPr>
                      <a:r>
                        <a:rPr lang="en-US" altLang="zh-CN" sz="1600" b="0" spc="130">
                          <a:solidFill>
                            <a:srgbClr val="404040"/>
                          </a:solidFill>
                          <a:latin typeface="微软雅黑" panose="020B0503020204020204" pitchFamily="34" charset="-122"/>
                          <a:ea typeface="微软雅黑" panose="020B0503020204020204" pitchFamily="34" charset="-122"/>
                        </a:rPr>
                        <a:t>pc</a:t>
                      </a:r>
                      <a:r>
                        <a:rPr lang="zh-CN" altLang="en-US" sz="1600" b="0" spc="130">
                          <a:solidFill>
                            <a:srgbClr val="404040"/>
                          </a:solidFill>
                          <a:latin typeface="微软雅黑" panose="020B0503020204020204" pitchFamily="34" charset="-122"/>
                          <a:ea typeface="微软雅黑" panose="020B0503020204020204" pitchFamily="34" charset="-122"/>
                        </a:rPr>
                        <a:t>主机</a:t>
                      </a: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2F2F2"/>
                    </a:solidFill>
                  </a:tcPr>
                </a:tc>
                <a:tc>
                  <a:txBody>
                    <a:bodyPr/>
                    <a:lstStyle/>
                    <a:p>
                      <a:pPr indent="0" algn="l">
                        <a:lnSpc>
                          <a:spcPct val="120000"/>
                        </a:lnSpc>
                        <a:spcBef>
                          <a:spcPts val="0"/>
                        </a:spcBef>
                        <a:spcAft>
                          <a:spcPts val="0"/>
                        </a:spcAft>
                        <a:buNone/>
                      </a:pPr>
                      <a:r>
                        <a:rPr lang="zh-CN" altLang="en-US" sz="1600"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i5 intel处理器 ，独立显卡，8g运行内存，win10系统</a:t>
                      </a:r>
                      <a:endParaRPr lang="zh-CN" altLang="en-US" sz="1600" b="0"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2F2F2"/>
                    </a:solidFill>
                  </a:tcPr>
                </a:tc>
                <a:tc>
                  <a:txBody>
                    <a:bodyPr/>
                    <a:lstStyle/>
                    <a:p>
                      <a:pPr indent="0" algn="ctr">
                        <a:lnSpc>
                          <a:spcPct val="120000"/>
                        </a:lnSpc>
                        <a:spcBef>
                          <a:spcPts val="0"/>
                        </a:spcBef>
                        <a:spcAft>
                          <a:spcPts val="0"/>
                        </a:spcAft>
                        <a:buNone/>
                      </a:pPr>
                      <a:endParaRPr lang="en-US" altLang="zh-CN" sz="1600" b="0" spc="130">
                        <a:solidFill>
                          <a:srgbClr val="404040"/>
                        </a:solidFill>
                        <a:latin typeface="微软雅黑" panose="020B0503020204020204" pitchFamily="34" charset="-122"/>
                        <a:ea typeface="微软雅黑" panose="020B0503020204020204" pitchFamily="34"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2F2F2"/>
                    </a:solidFill>
                  </a:tcPr>
                </a:tc>
                <a:tc>
                  <a:txBody>
                    <a:bodyPr/>
                    <a:lstStyle/>
                    <a:p>
                      <a:pPr indent="0" algn="ctr">
                        <a:lnSpc>
                          <a:spcPct val="120000"/>
                        </a:lnSpc>
                        <a:spcBef>
                          <a:spcPts val="0"/>
                        </a:spcBef>
                        <a:spcAft>
                          <a:spcPts val="0"/>
                        </a:spcAft>
                        <a:buNone/>
                      </a:pPr>
                      <a:endParaRPr lang="zh-CN" altLang="en-US" sz="1600" b="0" spc="130">
                        <a:solidFill>
                          <a:srgbClr val="404040"/>
                        </a:solidFill>
                        <a:latin typeface="微软雅黑" panose="020B0503020204020204" pitchFamily="34" charset="-122"/>
                        <a:ea typeface="微软雅黑" panose="020B0503020204020204" pitchFamily="34"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2F2F2"/>
                    </a:solidFill>
                  </a:tcPr>
                </a:tc>
                <a:tc>
                  <a:txBody>
                    <a:bodyPr/>
                    <a:lstStyle/>
                    <a:p>
                      <a:pPr indent="0" algn="ctr">
                        <a:lnSpc>
                          <a:spcPct val="120000"/>
                        </a:lnSpc>
                        <a:spcBef>
                          <a:spcPts val="0"/>
                        </a:spcBef>
                        <a:spcAft>
                          <a:spcPts val="0"/>
                        </a:spcAft>
                        <a:buNone/>
                      </a:pPr>
                      <a:endParaRPr lang="zh-CN" altLang="en-US" sz="1700" b="0" spc="130">
                        <a:solidFill>
                          <a:srgbClr val="404040"/>
                        </a:solidFill>
                        <a:latin typeface="微软雅黑" panose="020B0503020204020204" pitchFamily="34" charset="-122"/>
                        <a:ea typeface="微软雅黑" panose="020B0503020204020204" pitchFamily="34"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2F2F2"/>
                    </a:solidFill>
                  </a:tcPr>
                </a:tc>
                <a:tc>
                  <a:txBody>
                    <a:bodyPr/>
                    <a:lstStyle/>
                    <a:p>
                      <a:pPr indent="0" algn="ctr">
                        <a:lnSpc>
                          <a:spcPct val="120000"/>
                        </a:lnSpc>
                        <a:spcBef>
                          <a:spcPts val="0"/>
                        </a:spcBef>
                        <a:spcAft>
                          <a:spcPts val="0"/>
                        </a:spcAft>
                        <a:buNone/>
                      </a:pPr>
                      <a:endParaRPr lang="zh-CN" altLang="en-US" sz="1700" b="0" spc="130">
                        <a:solidFill>
                          <a:srgbClr val="404040"/>
                        </a:solidFill>
                        <a:latin typeface="微软雅黑" panose="020B0503020204020204" pitchFamily="34" charset="-122"/>
                        <a:ea typeface="微软雅黑" panose="020B0503020204020204" pitchFamily="34"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2F2F2"/>
                    </a:solidFill>
                  </a:tcPr>
                </a:tc>
                <a:extLst>
                  <a:ext uri="{0D108BD9-81ED-4DB2-BD59-A6C34878D82A}">
                    <a16:rowId xmlns:a16="http://schemas.microsoft.com/office/drawing/2014/main" val="10002"/>
                  </a:ext>
                </a:extLst>
              </a:tr>
              <a:tr h="733425">
                <a:tc>
                  <a:txBody>
                    <a:bodyPr/>
                    <a:lstStyle/>
                    <a:p>
                      <a:pPr indent="0" algn="ctr">
                        <a:lnSpc>
                          <a:spcPct val="120000"/>
                        </a:lnSpc>
                        <a:spcBef>
                          <a:spcPts val="0"/>
                        </a:spcBef>
                        <a:spcAft>
                          <a:spcPts val="0"/>
                        </a:spcAft>
                        <a:buNone/>
                      </a:pPr>
                      <a:r>
                        <a:rPr lang="en-US" altLang="zh-CN" sz="1600" b="0" spc="130">
                          <a:solidFill>
                            <a:srgbClr val="646464"/>
                          </a:solidFill>
                          <a:latin typeface="微软雅黑" panose="020B0503020204020204" pitchFamily="34" charset="-122"/>
                          <a:ea typeface="微软雅黑" panose="020B0503020204020204" pitchFamily="34" charset="-122"/>
                        </a:rPr>
                        <a:t>③</a:t>
                      </a: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FFFFF"/>
                    </a:solidFill>
                  </a:tcPr>
                </a:tc>
                <a:tc>
                  <a:txBody>
                    <a:bodyPr/>
                    <a:lstStyle/>
                    <a:p>
                      <a:pPr indent="0" algn="ctr">
                        <a:lnSpc>
                          <a:spcPct val="120000"/>
                        </a:lnSpc>
                        <a:spcBef>
                          <a:spcPts val="0"/>
                        </a:spcBef>
                        <a:spcAft>
                          <a:spcPts val="0"/>
                        </a:spcAft>
                        <a:buNone/>
                      </a:pPr>
                      <a:r>
                        <a:rPr lang="zh-CN" altLang="en-US" sz="1600" b="0" spc="130">
                          <a:solidFill>
                            <a:srgbClr val="404040"/>
                          </a:solidFill>
                          <a:latin typeface="微软雅黑" panose="020B0503020204020204" pitchFamily="34" charset="-122"/>
                          <a:ea typeface="微软雅黑" panose="020B0503020204020204" pitchFamily="34" charset="-122"/>
                        </a:rPr>
                        <a:t>互动软件</a:t>
                      </a: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FFFFF"/>
                    </a:solidFill>
                  </a:tcPr>
                </a:tc>
                <a:tc>
                  <a:txBody>
                    <a:bodyPr/>
                    <a:lstStyle/>
                    <a:p>
                      <a:pPr indent="0" algn="ctr">
                        <a:lnSpc>
                          <a:spcPct val="120000"/>
                        </a:lnSpc>
                        <a:spcBef>
                          <a:spcPts val="0"/>
                        </a:spcBef>
                        <a:spcAft>
                          <a:spcPts val="0"/>
                        </a:spcAft>
                        <a:buNone/>
                      </a:pPr>
                      <a:r>
                        <a:rPr lang="en-US" altLang="zh-CN" sz="1600"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untiy3d</a:t>
                      </a:r>
                      <a:r>
                        <a:rPr lang="zh-CN" altLang="en-US" sz="1600" b="0"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开发</a:t>
                      </a: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FFFFF"/>
                    </a:solidFill>
                  </a:tcPr>
                </a:tc>
                <a:tc>
                  <a:txBody>
                    <a:bodyPr/>
                    <a:lstStyle/>
                    <a:p>
                      <a:pPr indent="0" algn="ctr">
                        <a:lnSpc>
                          <a:spcPct val="120000"/>
                        </a:lnSpc>
                        <a:spcBef>
                          <a:spcPts val="0"/>
                        </a:spcBef>
                        <a:spcAft>
                          <a:spcPts val="0"/>
                        </a:spcAft>
                        <a:buNone/>
                      </a:pPr>
                      <a:endParaRPr lang="en-US" altLang="zh-CN" sz="1600" b="0" spc="130">
                        <a:solidFill>
                          <a:srgbClr val="404040"/>
                        </a:solidFill>
                        <a:latin typeface="微软雅黑" panose="020B0503020204020204" pitchFamily="34" charset="-122"/>
                        <a:ea typeface="微软雅黑" panose="020B0503020204020204" pitchFamily="34"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FFFFF"/>
                    </a:solidFill>
                  </a:tcPr>
                </a:tc>
                <a:tc>
                  <a:txBody>
                    <a:bodyPr/>
                    <a:lstStyle/>
                    <a:p>
                      <a:pPr indent="0" algn="ctr">
                        <a:lnSpc>
                          <a:spcPct val="120000"/>
                        </a:lnSpc>
                        <a:spcBef>
                          <a:spcPts val="0"/>
                        </a:spcBef>
                        <a:spcAft>
                          <a:spcPts val="0"/>
                        </a:spcAft>
                        <a:buNone/>
                      </a:pPr>
                      <a:endParaRPr lang="zh-CN" altLang="en-US" sz="1600" b="0" spc="130">
                        <a:solidFill>
                          <a:srgbClr val="404040"/>
                        </a:solidFill>
                        <a:latin typeface="微软雅黑" panose="020B0503020204020204" pitchFamily="34" charset="-122"/>
                        <a:ea typeface="微软雅黑" panose="020B0503020204020204" pitchFamily="34"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FFFFF"/>
                    </a:solidFill>
                  </a:tcPr>
                </a:tc>
                <a:tc>
                  <a:txBody>
                    <a:bodyPr/>
                    <a:lstStyle/>
                    <a:p>
                      <a:pPr indent="0" algn="ctr">
                        <a:lnSpc>
                          <a:spcPct val="120000"/>
                        </a:lnSpc>
                        <a:spcBef>
                          <a:spcPts val="0"/>
                        </a:spcBef>
                        <a:spcAft>
                          <a:spcPts val="0"/>
                        </a:spcAft>
                        <a:buNone/>
                      </a:pPr>
                      <a:endParaRPr lang="zh-CN" altLang="en-US" sz="1700" b="0" spc="130">
                        <a:solidFill>
                          <a:srgbClr val="404040"/>
                        </a:solidFill>
                        <a:latin typeface="微软雅黑" panose="020B0503020204020204" pitchFamily="34" charset="-122"/>
                        <a:ea typeface="微软雅黑" panose="020B0503020204020204" pitchFamily="34"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FFFFF"/>
                    </a:solidFill>
                  </a:tcPr>
                </a:tc>
                <a:tc>
                  <a:txBody>
                    <a:bodyPr/>
                    <a:lstStyle/>
                    <a:p>
                      <a:pPr indent="0" algn="ctr">
                        <a:lnSpc>
                          <a:spcPct val="120000"/>
                        </a:lnSpc>
                        <a:spcBef>
                          <a:spcPts val="0"/>
                        </a:spcBef>
                        <a:spcAft>
                          <a:spcPts val="0"/>
                        </a:spcAft>
                        <a:buNone/>
                      </a:pPr>
                      <a:endParaRPr lang="zh-CN" altLang="en-US" sz="1700" b="0" spc="130">
                        <a:solidFill>
                          <a:srgbClr val="404040"/>
                        </a:solidFill>
                        <a:latin typeface="微软雅黑" panose="020B0503020204020204" pitchFamily="34" charset="-122"/>
                        <a:ea typeface="微软雅黑" panose="020B0503020204020204" pitchFamily="34"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FFFFF"/>
                    </a:solidFill>
                  </a:tcPr>
                </a:tc>
                <a:extLst>
                  <a:ext uri="{0D108BD9-81ED-4DB2-BD59-A6C34878D82A}">
                    <a16:rowId xmlns:a16="http://schemas.microsoft.com/office/drawing/2014/main" val="10003"/>
                  </a:ext>
                </a:extLst>
              </a:tr>
              <a:tr h="657860">
                <a:tc>
                  <a:txBody>
                    <a:bodyPr/>
                    <a:lstStyle/>
                    <a:p>
                      <a:pPr indent="0" algn="ctr">
                        <a:lnSpc>
                          <a:spcPct val="120000"/>
                        </a:lnSpc>
                        <a:spcBef>
                          <a:spcPts val="0"/>
                        </a:spcBef>
                        <a:spcAft>
                          <a:spcPts val="0"/>
                        </a:spcAft>
                        <a:buNone/>
                      </a:pPr>
                      <a:r>
                        <a:rPr lang="en-US" altLang="zh-CN" sz="1600" b="0" spc="130">
                          <a:solidFill>
                            <a:srgbClr val="646464"/>
                          </a:solidFill>
                          <a:latin typeface="微软雅黑" panose="020B0503020204020204" pitchFamily="34" charset="-122"/>
                          <a:ea typeface="微软雅黑" panose="020B0503020204020204" pitchFamily="34" charset="-122"/>
                        </a:rPr>
                        <a:t>④</a:t>
                      </a: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2F2F2"/>
                    </a:solidFill>
                  </a:tcPr>
                </a:tc>
                <a:tc>
                  <a:txBody>
                    <a:bodyPr/>
                    <a:lstStyle/>
                    <a:p>
                      <a:pPr indent="0" algn="ctr">
                        <a:lnSpc>
                          <a:spcPct val="120000"/>
                        </a:lnSpc>
                        <a:spcBef>
                          <a:spcPts val="0"/>
                        </a:spcBef>
                        <a:spcAft>
                          <a:spcPts val="0"/>
                        </a:spcAft>
                        <a:buNone/>
                      </a:pPr>
                      <a:r>
                        <a:rPr lang="zh-CN" altLang="en-US" sz="1600" spc="130">
                          <a:solidFill>
                            <a:srgbClr val="404040"/>
                          </a:solidFill>
                          <a:latin typeface="微软雅黑" panose="020B0503020204020204" pitchFamily="34" charset="-122"/>
                          <a:ea typeface="微软雅黑" panose="020B0503020204020204" pitchFamily="34" charset="-122"/>
                          <a:sym typeface="+mn-ea"/>
                        </a:rPr>
                        <a:t>服务器</a:t>
                      </a:r>
                      <a:endParaRPr lang="zh-CN" altLang="en-US" sz="1600" b="0" spc="130">
                        <a:solidFill>
                          <a:srgbClr val="404040"/>
                        </a:solidFill>
                        <a:latin typeface="微软雅黑" panose="020B0503020204020204" pitchFamily="34" charset="-122"/>
                        <a:ea typeface="微软雅黑" panose="020B0503020204020204" pitchFamily="34"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2F2F2"/>
                    </a:solidFill>
                  </a:tcPr>
                </a:tc>
                <a:tc>
                  <a:txBody>
                    <a:bodyPr/>
                    <a:lstStyle/>
                    <a:p>
                      <a:pPr indent="0" algn="ctr">
                        <a:lnSpc>
                          <a:spcPct val="120000"/>
                        </a:lnSpc>
                        <a:spcBef>
                          <a:spcPts val="0"/>
                        </a:spcBef>
                        <a:spcAft>
                          <a:spcPts val="0"/>
                        </a:spcAft>
                        <a:buNone/>
                      </a:pPr>
                      <a:r>
                        <a:rPr lang="zh-CN" altLang="en-US" sz="1600" b="0" spc="130">
                          <a:solidFill>
                            <a:srgbClr val="404040"/>
                          </a:solidFill>
                          <a:latin typeface="微软雅黑" panose="020B0503020204020204" pitchFamily="34" charset="-122"/>
                          <a:ea typeface="微软雅黑" panose="020B0503020204020204" pitchFamily="34" charset="-122"/>
                        </a:rPr>
                        <a:t>虚拟云存储</a:t>
                      </a: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2F2F2"/>
                    </a:solidFill>
                  </a:tcPr>
                </a:tc>
                <a:tc>
                  <a:txBody>
                    <a:bodyPr/>
                    <a:lstStyle/>
                    <a:p>
                      <a:pPr indent="0" algn="ctr">
                        <a:lnSpc>
                          <a:spcPct val="120000"/>
                        </a:lnSpc>
                        <a:spcBef>
                          <a:spcPts val="0"/>
                        </a:spcBef>
                        <a:spcAft>
                          <a:spcPts val="0"/>
                        </a:spcAft>
                        <a:buNone/>
                      </a:pPr>
                      <a:endParaRPr lang="en-US" altLang="zh-CN" sz="1600" b="0" spc="130">
                        <a:solidFill>
                          <a:srgbClr val="404040"/>
                        </a:solidFill>
                        <a:latin typeface="微软雅黑" panose="020B0503020204020204" pitchFamily="34" charset="-122"/>
                        <a:ea typeface="微软雅黑" panose="020B0503020204020204" pitchFamily="34"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2F2F2"/>
                    </a:solidFill>
                  </a:tcPr>
                </a:tc>
                <a:tc>
                  <a:txBody>
                    <a:bodyPr/>
                    <a:lstStyle/>
                    <a:p>
                      <a:pPr indent="0" algn="ctr">
                        <a:lnSpc>
                          <a:spcPct val="120000"/>
                        </a:lnSpc>
                        <a:spcBef>
                          <a:spcPts val="0"/>
                        </a:spcBef>
                        <a:spcAft>
                          <a:spcPts val="0"/>
                        </a:spcAft>
                        <a:buNone/>
                      </a:pPr>
                      <a:endParaRPr lang="zh-CN" altLang="en-US" sz="1600" b="0" spc="130">
                        <a:solidFill>
                          <a:srgbClr val="404040"/>
                        </a:solidFill>
                        <a:latin typeface="微软雅黑" panose="020B0503020204020204" pitchFamily="34" charset="-122"/>
                        <a:ea typeface="微软雅黑" panose="020B0503020204020204" pitchFamily="34"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2F2F2"/>
                    </a:solidFill>
                  </a:tcPr>
                </a:tc>
                <a:tc>
                  <a:txBody>
                    <a:bodyPr/>
                    <a:lstStyle/>
                    <a:p>
                      <a:pPr indent="0" algn="ctr">
                        <a:lnSpc>
                          <a:spcPct val="120000"/>
                        </a:lnSpc>
                        <a:spcBef>
                          <a:spcPts val="0"/>
                        </a:spcBef>
                        <a:spcAft>
                          <a:spcPts val="0"/>
                        </a:spcAft>
                        <a:buNone/>
                      </a:pPr>
                      <a:endParaRPr lang="zh-CN" altLang="en-US" sz="1700" b="0" spc="130">
                        <a:solidFill>
                          <a:srgbClr val="404040"/>
                        </a:solidFill>
                        <a:latin typeface="微软雅黑" panose="020B0503020204020204" pitchFamily="34" charset="-122"/>
                        <a:ea typeface="微软雅黑" panose="020B0503020204020204" pitchFamily="34"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2F2F2"/>
                    </a:solidFill>
                  </a:tcPr>
                </a:tc>
                <a:tc>
                  <a:txBody>
                    <a:bodyPr/>
                    <a:lstStyle/>
                    <a:p>
                      <a:pPr indent="0" algn="ctr">
                        <a:lnSpc>
                          <a:spcPct val="120000"/>
                        </a:lnSpc>
                        <a:spcBef>
                          <a:spcPts val="0"/>
                        </a:spcBef>
                        <a:spcAft>
                          <a:spcPts val="0"/>
                        </a:spcAft>
                        <a:buNone/>
                      </a:pPr>
                      <a:endParaRPr lang="zh-CN" altLang="en-US" sz="1700" b="0" spc="130">
                        <a:solidFill>
                          <a:srgbClr val="404040"/>
                        </a:solidFill>
                        <a:latin typeface="微软雅黑" panose="020B0503020204020204" pitchFamily="34" charset="-122"/>
                        <a:ea typeface="微软雅黑" panose="020B0503020204020204" pitchFamily="34"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2F2F2"/>
                    </a:solidFill>
                  </a:tcPr>
                </a:tc>
                <a:extLst>
                  <a:ext uri="{0D108BD9-81ED-4DB2-BD59-A6C34878D82A}">
                    <a16:rowId xmlns:a16="http://schemas.microsoft.com/office/drawing/2014/main" val="10004"/>
                  </a:ext>
                </a:extLst>
              </a:tr>
              <a:tr h="657860">
                <a:tc>
                  <a:txBody>
                    <a:bodyPr/>
                    <a:lstStyle/>
                    <a:p>
                      <a:pPr indent="0" algn="ctr">
                        <a:lnSpc>
                          <a:spcPct val="120000"/>
                        </a:lnSpc>
                        <a:spcBef>
                          <a:spcPts val="0"/>
                        </a:spcBef>
                        <a:spcAft>
                          <a:spcPts val="0"/>
                        </a:spcAft>
                        <a:buNone/>
                      </a:pPr>
                      <a:endParaRPr lang="en-US" altLang="zh-CN" sz="1600" b="0" spc="130">
                        <a:solidFill>
                          <a:srgbClr val="646464"/>
                        </a:solidFill>
                        <a:latin typeface="微软雅黑" panose="020B0503020204020204" pitchFamily="34" charset="-122"/>
                        <a:ea typeface="微软雅黑" panose="020B0503020204020204" pitchFamily="34"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FFFFF"/>
                    </a:solidFill>
                  </a:tcPr>
                </a:tc>
                <a:tc>
                  <a:txBody>
                    <a:bodyPr/>
                    <a:lstStyle/>
                    <a:p>
                      <a:pPr indent="0" algn="ctr">
                        <a:lnSpc>
                          <a:spcPct val="120000"/>
                        </a:lnSpc>
                        <a:spcBef>
                          <a:spcPts val="0"/>
                        </a:spcBef>
                        <a:spcAft>
                          <a:spcPts val="0"/>
                        </a:spcAft>
                        <a:buNone/>
                      </a:pPr>
                      <a:endParaRPr lang="zh-CN" altLang="en-US" sz="1600" b="0" spc="130">
                        <a:solidFill>
                          <a:srgbClr val="404040"/>
                        </a:solidFill>
                        <a:latin typeface="微软雅黑" panose="020B0503020204020204" pitchFamily="34" charset="-122"/>
                        <a:ea typeface="微软雅黑" panose="020B0503020204020204" pitchFamily="34"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FFFFF"/>
                    </a:solidFill>
                  </a:tcPr>
                </a:tc>
                <a:tc>
                  <a:txBody>
                    <a:bodyPr/>
                    <a:lstStyle/>
                    <a:p>
                      <a:pPr indent="0" algn="ctr">
                        <a:lnSpc>
                          <a:spcPct val="120000"/>
                        </a:lnSpc>
                        <a:spcBef>
                          <a:spcPts val="0"/>
                        </a:spcBef>
                        <a:spcAft>
                          <a:spcPts val="0"/>
                        </a:spcAft>
                        <a:buNone/>
                      </a:pPr>
                      <a:endParaRPr lang="zh-CN" altLang="en-US" sz="1600" b="0" spc="130">
                        <a:solidFill>
                          <a:srgbClr val="404040"/>
                        </a:solidFill>
                        <a:latin typeface="微软雅黑" panose="020B0503020204020204" pitchFamily="34" charset="-122"/>
                        <a:ea typeface="微软雅黑" panose="020B0503020204020204" pitchFamily="34"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FFFFF"/>
                    </a:solidFill>
                  </a:tcPr>
                </a:tc>
                <a:tc>
                  <a:txBody>
                    <a:bodyPr/>
                    <a:lstStyle/>
                    <a:p>
                      <a:pPr indent="0" algn="ctr">
                        <a:lnSpc>
                          <a:spcPct val="120000"/>
                        </a:lnSpc>
                        <a:spcBef>
                          <a:spcPts val="0"/>
                        </a:spcBef>
                        <a:spcAft>
                          <a:spcPts val="0"/>
                        </a:spcAft>
                        <a:buNone/>
                      </a:pPr>
                      <a:endParaRPr lang="en-US" altLang="zh-CN" sz="1600" b="0" spc="130">
                        <a:solidFill>
                          <a:srgbClr val="404040"/>
                        </a:solidFill>
                        <a:latin typeface="微软雅黑" panose="020B0503020204020204" pitchFamily="34" charset="-122"/>
                        <a:ea typeface="微软雅黑" panose="020B0503020204020204" pitchFamily="34"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FFFFF"/>
                    </a:solidFill>
                  </a:tcPr>
                </a:tc>
                <a:tc>
                  <a:txBody>
                    <a:bodyPr/>
                    <a:lstStyle/>
                    <a:p>
                      <a:pPr indent="0" algn="ctr">
                        <a:lnSpc>
                          <a:spcPct val="120000"/>
                        </a:lnSpc>
                        <a:spcBef>
                          <a:spcPts val="0"/>
                        </a:spcBef>
                        <a:spcAft>
                          <a:spcPts val="0"/>
                        </a:spcAft>
                        <a:buNone/>
                      </a:pPr>
                      <a:endParaRPr lang="zh-CN" altLang="en-US" sz="1600" b="0" spc="130">
                        <a:solidFill>
                          <a:srgbClr val="404040"/>
                        </a:solidFill>
                        <a:latin typeface="微软雅黑" panose="020B0503020204020204" pitchFamily="34" charset="-122"/>
                        <a:ea typeface="微软雅黑" panose="020B0503020204020204" pitchFamily="34"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FFFFF"/>
                    </a:solidFill>
                  </a:tcPr>
                </a:tc>
                <a:tc>
                  <a:txBody>
                    <a:bodyPr/>
                    <a:lstStyle/>
                    <a:p>
                      <a:pPr indent="0" algn="ctr">
                        <a:lnSpc>
                          <a:spcPct val="120000"/>
                        </a:lnSpc>
                        <a:spcBef>
                          <a:spcPts val="0"/>
                        </a:spcBef>
                        <a:spcAft>
                          <a:spcPts val="0"/>
                        </a:spcAft>
                        <a:buNone/>
                      </a:pPr>
                      <a:endParaRPr lang="zh-CN" altLang="en-US" sz="1700" b="0" spc="130">
                        <a:solidFill>
                          <a:srgbClr val="404040"/>
                        </a:solidFill>
                        <a:latin typeface="微软雅黑" panose="020B0503020204020204" pitchFamily="34" charset="-122"/>
                        <a:ea typeface="微软雅黑" panose="020B0503020204020204" pitchFamily="34"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FFFFF"/>
                    </a:solidFill>
                  </a:tcPr>
                </a:tc>
                <a:tc>
                  <a:txBody>
                    <a:bodyPr/>
                    <a:lstStyle/>
                    <a:p>
                      <a:pPr indent="0" algn="ctr">
                        <a:lnSpc>
                          <a:spcPct val="120000"/>
                        </a:lnSpc>
                        <a:spcBef>
                          <a:spcPts val="0"/>
                        </a:spcBef>
                        <a:spcAft>
                          <a:spcPts val="0"/>
                        </a:spcAft>
                        <a:buNone/>
                      </a:pPr>
                      <a:endParaRPr lang="zh-CN" altLang="en-US" sz="1700" b="0" spc="130">
                        <a:solidFill>
                          <a:srgbClr val="404040"/>
                        </a:solidFill>
                        <a:latin typeface="微软雅黑" panose="020B0503020204020204" pitchFamily="34" charset="-122"/>
                        <a:ea typeface="微软雅黑" panose="020B0503020204020204" pitchFamily="34"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FFFFF"/>
                    </a:solidFill>
                  </a:tcPr>
                </a:tc>
                <a:extLst>
                  <a:ext uri="{0D108BD9-81ED-4DB2-BD59-A6C34878D82A}">
                    <a16:rowId xmlns:a16="http://schemas.microsoft.com/office/drawing/2014/main" val="10005"/>
                  </a:ext>
                </a:extLst>
              </a:tr>
              <a:tr h="657860">
                <a:tc>
                  <a:txBody>
                    <a:bodyPr/>
                    <a:lstStyle/>
                    <a:p>
                      <a:pPr indent="0" algn="ctr">
                        <a:lnSpc>
                          <a:spcPct val="120000"/>
                        </a:lnSpc>
                        <a:spcBef>
                          <a:spcPts val="0"/>
                        </a:spcBef>
                        <a:spcAft>
                          <a:spcPts val="0"/>
                        </a:spcAft>
                        <a:buNone/>
                      </a:pPr>
                      <a:endParaRPr lang="en-US" altLang="zh-CN" sz="1600" b="0" spc="130">
                        <a:solidFill>
                          <a:srgbClr val="646464"/>
                        </a:solidFill>
                        <a:latin typeface="微软雅黑" panose="020B0503020204020204" pitchFamily="34" charset="-122"/>
                        <a:ea typeface="微软雅黑" panose="020B0503020204020204" pitchFamily="34"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solidFill>
                      <a:srgbClr val="F2F2F2"/>
                    </a:solidFill>
                  </a:tcPr>
                </a:tc>
                <a:tc>
                  <a:txBody>
                    <a:bodyPr/>
                    <a:lstStyle/>
                    <a:p>
                      <a:pPr indent="0" algn="ctr">
                        <a:lnSpc>
                          <a:spcPct val="120000"/>
                        </a:lnSpc>
                        <a:spcBef>
                          <a:spcPts val="0"/>
                        </a:spcBef>
                        <a:spcAft>
                          <a:spcPts val="0"/>
                        </a:spcAft>
                        <a:buNone/>
                      </a:pPr>
                      <a:endParaRPr lang="zh-CN" altLang="en-US" sz="1700" b="0" spc="130">
                        <a:solidFill>
                          <a:srgbClr val="404040"/>
                        </a:solidFill>
                        <a:latin typeface="微软雅黑" panose="020B0503020204020204" pitchFamily="34" charset="-122"/>
                        <a:ea typeface="微软雅黑" panose="020B0503020204020204" pitchFamily="34"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solidFill>
                      <a:srgbClr val="F2F2F2"/>
                    </a:solidFill>
                  </a:tcPr>
                </a:tc>
                <a:tc>
                  <a:txBody>
                    <a:bodyPr/>
                    <a:lstStyle/>
                    <a:p>
                      <a:pPr indent="0" algn="ctr">
                        <a:lnSpc>
                          <a:spcPct val="120000"/>
                        </a:lnSpc>
                        <a:spcBef>
                          <a:spcPts val="0"/>
                        </a:spcBef>
                        <a:spcAft>
                          <a:spcPts val="0"/>
                        </a:spcAft>
                        <a:buNone/>
                      </a:pPr>
                      <a:endParaRPr lang="zh-CN" altLang="en-US" sz="1700" b="0" spc="130">
                        <a:solidFill>
                          <a:srgbClr val="404040"/>
                        </a:solidFill>
                        <a:latin typeface="微软雅黑" panose="020B0503020204020204" pitchFamily="34" charset="-122"/>
                        <a:ea typeface="微软雅黑" panose="020B0503020204020204" pitchFamily="34"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solidFill>
                      <a:srgbClr val="F2F2F2"/>
                    </a:solidFill>
                  </a:tcPr>
                </a:tc>
                <a:tc>
                  <a:txBody>
                    <a:bodyPr/>
                    <a:lstStyle/>
                    <a:p>
                      <a:pPr indent="0" algn="ctr">
                        <a:lnSpc>
                          <a:spcPct val="120000"/>
                        </a:lnSpc>
                        <a:spcBef>
                          <a:spcPts val="0"/>
                        </a:spcBef>
                        <a:spcAft>
                          <a:spcPts val="0"/>
                        </a:spcAft>
                        <a:buNone/>
                      </a:pPr>
                      <a:endParaRPr lang="en-US" altLang="zh-CN" sz="1700" b="0" spc="130">
                        <a:solidFill>
                          <a:srgbClr val="404040"/>
                        </a:solidFill>
                        <a:latin typeface="微软雅黑" panose="020B0503020204020204" pitchFamily="34" charset="-122"/>
                        <a:ea typeface="微软雅黑" panose="020B0503020204020204" pitchFamily="34"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solidFill>
                      <a:srgbClr val="F2F2F2"/>
                    </a:solidFill>
                  </a:tcPr>
                </a:tc>
                <a:tc>
                  <a:txBody>
                    <a:bodyPr/>
                    <a:lstStyle/>
                    <a:p>
                      <a:pPr indent="0" algn="ctr">
                        <a:lnSpc>
                          <a:spcPct val="120000"/>
                        </a:lnSpc>
                        <a:spcBef>
                          <a:spcPts val="0"/>
                        </a:spcBef>
                        <a:spcAft>
                          <a:spcPts val="0"/>
                        </a:spcAft>
                        <a:buNone/>
                      </a:pPr>
                      <a:endParaRPr lang="zh-CN" altLang="en-US" sz="1700" b="0" spc="130">
                        <a:solidFill>
                          <a:srgbClr val="404040"/>
                        </a:solidFill>
                        <a:latin typeface="微软雅黑" panose="020B0503020204020204" pitchFamily="34" charset="-122"/>
                        <a:ea typeface="微软雅黑" panose="020B0503020204020204" pitchFamily="34"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solidFill>
                      <a:srgbClr val="F2F2F2"/>
                    </a:solidFill>
                  </a:tcPr>
                </a:tc>
                <a:tc>
                  <a:txBody>
                    <a:bodyPr/>
                    <a:lstStyle/>
                    <a:p>
                      <a:pPr indent="0" algn="ctr">
                        <a:lnSpc>
                          <a:spcPct val="120000"/>
                        </a:lnSpc>
                        <a:spcBef>
                          <a:spcPts val="0"/>
                        </a:spcBef>
                        <a:spcAft>
                          <a:spcPts val="0"/>
                        </a:spcAft>
                        <a:buNone/>
                      </a:pPr>
                      <a:endParaRPr lang="zh-CN" altLang="en-US" sz="1700" b="0" spc="130">
                        <a:solidFill>
                          <a:srgbClr val="404040"/>
                        </a:solidFill>
                        <a:latin typeface="微软雅黑" panose="020B0503020204020204" pitchFamily="34" charset="-122"/>
                        <a:ea typeface="微软雅黑" panose="020B0503020204020204" pitchFamily="34"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solidFill>
                      <a:srgbClr val="F2F2F2"/>
                    </a:solidFill>
                  </a:tcPr>
                </a:tc>
                <a:tc>
                  <a:txBody>
                    <a:bodyPr/>
                    <a:lstStyle/>
                    <a:p>
                      <a:pPr indent="0" algn="ctr">
                        <a:lnSpc>
                          <a:spcPct val="120000"/>
                        </a:lnSpc>
                        <a:spcBef>
                          <a:spcPts val="0"/>
                        </a:spcBef>
                        <a:spcAft>
                          <a:spcPts val="0"/>
                        </a:spcAft>
                        <a:buNone/>
                      </a:pPr>
                      <a:endParaRPr lang="zh-CN" altLang="en-US" sz="1700" b="0" spc="130">
                        <a:solidFill>
                          <a:srgbClr val="404040"/>
                        </a:solidFill>
                        <a:latin typeface="微软雅黑" panose="020B0503020204020204" pitchFamily="34" charset="-122"/>
                        <a:ea typeface="微软雅黑" panose="020B0503020204020204" pitchFamily="34" charset="-122"/>
                      </a:endParaRPr>
                    </a:p>
                  </a:txBody>
                  <a:tcPr marL="215900" marR="215900" marT="133350" marB="133350"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solidFill>
                      <a:srgbClr val="F2F2F2"/>
                    </a:solidFill>
                  </a:tcPr>
                </a:tc>
                <a:extLst>
                  <a:ext uri="{0D108BD9-81ED-4DB2-BD59-A6C34878D82A}">
                    <a16:rowId xmlns:a16="http://schemas.microsoft.com/office/drawing/2014/main" val="10006"/>
                  </a:ext>
                </a:extLst>
              </a:tr>
            </a:tbl>
          </a:graphicData>
        </a:graphic>
      </p:graphicFrame>
      <p:sp>
        <p:nvSpPr>
          <p:cNvPr id="2" name="页脚占位符 1"/>
          <p:cNvSpPr>
            <a:spLocks noGrp="1"/>
          </p:cNvSpPr>
          <p:nvPr>
            <p:ph type="ftr" sz="quarter" idx="11"/>
          </p:nvPr>
        </p:nvSpPr>
        <p:spPr/>
        <p:txBody>
          <a:bodyPr/>
          <a:lstStyle/>
          <a:p>
            <a:r>
              <a:rPr lang="zh-CN" altLang="en-US"/>
              <a:t>— 西安悟控智能科技有限公司 —</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资源 1"/>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18785" y="0"/>
            <a:ext cx="6673215" cy="5852160"/>
          </a:xfrm>
          <a:prstGeom prst="rect">
            <a:avLst/>
          </a:prstGeom>
        </p:spPr>
      </p:pic>
      <p:pic>
        <p:nvPicPr>
          <p:cNvPr id="10" name="图片 9"/>
          <p:cNvPicPr>
            <a:picLocks noChangeAspect="1"/>
          </p:cNvPicPr>
          <p:nvPr/>
        </p:nvPicPr>
        <p:blipFill>
          <a:blip r:embed="rId5"/>
          <a:stretch>
            <a:fillRect/>
          </a:stretch>
        </p:blipFill>
        <p:spPr>
          <a:xfrm>
            <a:off x="6062980" y="452120"/>
            <a:ext cx="5067935" cy="5954395"/>
          </a:xfrm>
          <a:prstGeom prst="rect">
            <a:avLst/>
          </a:prstGeom>
        </p:spPr>
      </p:pic>
      <p:sp>
        <p:nvSpPr>
          <p:cNvPr id="11" name="文本框 10"/>
          <p:cNvSpPr txBox="1"/>
          <p:nvPr/>
        </p:nvSpPr>
        <p:spPr>
          <a:xfrm>
            <a:off x="630555" y="1570990"/>
            <a:ext cx="4887595" cy="1648528"/>
          </a:xfrm>
          <a:prstGeom prst="rect">
            <a:avLst/>
          </a:prstGeom>
          <a:noFill/>
        </p:spPr>
        <p:txBody>
          <a:bodyPr wrap="square" rtlCol="0">
            <a:spAutoFit/>
          </a:bodyPr>
          <a:lstStyle/>
          <a:p>
            <a:pPr>
              <a:lnSpc>
                <a:spcPct val="120000"/>
              </a:lnSpc>
            </a:pPr>
            <a:r>
              <a:rPr lang="zh-CN" altLang="en-US" sz="4400" dirty="0">
                <a:latin typeface="微软雅黑" panose="020B0503020204020204" pitchFamily="34" charset="-122"/>
                <a:ea typeface="微软雅黑" panose="020B0503020204020204" pitchFamily="34" charset="-122"/>
                <a:cs typeface="微软雅黑" panose="020B0503020204020204" pitchFamily="34" charset="-122"/>
              </a:rPr>
              <a:t>感谢观看</a:t>
            </a:r>
          </a:p>
          <a:p>
            <a:pPr>
              <a:lnSpc>
                <a:spcPct val="120000"/>
              </a:lnSpc>
            </a:pPr>
            <a:r>
              <a:rPr lang="zh-CN" altLang="en-US" sz="4400" dirty="0">
                <a:latin typeface="微软雅黑" panose="020B0503020204020204" pitchFamily="34" charset="-122"/>
                <a:ea typeface="微软雅黑" panose="020B0503020204020204" pitchFamily="34" charset="-122"/>
                <a:cs typeface="微软雅黑" panose="020B0503020204020204" pitchFamily="34" charset="-122"/>
              </a:rPr>
              <a:t>欢迎咨询合作</a:t>
            </a:r>
          </a:p>
        </p:txBody>
      </p:sp>
      <p:sp>
        <p:nvSpPr>
          <p:cNvPr id="3" name="页脚占位符 2"/>
          <p:cNvSpPr>
            <a:spLocks noGrp="1"/>
          </p:cNvSpPr>
          <p:nvPr>
            <p:ph type="ftr" sz="quarter" idx="11"/>
          </p:nvPr>
        </p:nvSpPr>
        <p:spPr/>
        <p:txBody>
          <a:bodyPr/>
          <a:lstStyle/>
          <a:p>
            <a:r>
              <a:rPr lang="zh-CN" altLang="en-US" dirty="0"/>
              <a:t>— 西安悟控智能科技有限公司 —</a:t>
            </a:r>
          </a:p>
        </p:txBody>
      </p:sp>
      <p:sp>
        <p:nvSpPr>
          <p:cNvPr id="5" name="文本框 4"/>
          <p:cNvSpPr txBox="1"/>
          <p:nvPr/>
        </p:nvSpPr>
        <p:spPr>
          <a:xfrm>
            <a:off x="1959610" y="4497705"/>
            <a:ext cx="4935220" cy="1023742"/>
          </a:xfrm>
          <a:prstGeom prst="rect">
            <a:avLst/>
          </a:prstGeom>
          <a:noFill/>
        </p:spPr>
        <p:txBody>
          <a:bodyPr wrap="square" rtlCol="0" anchor="t">
            <a:spAutoFit/>
          </a:bodyPr>
          <a:lstStyle/>
          <a:p>
            <a:pPr algn="l" fontAlgn="auto">
              <a:lnSpc>
                <a:spcPct val="150000"/>
              </a:lnSpc>
            </a:pPr>
            <a:br>
              <a:rPr lang="zh-CN" altLang="en-US" sz="1400" dirty="0">
                <a:solidFill>
                  <a:schemeClr val="bg2">
                    <a:lumMod val="50000"/>
                  </a:schemeClr>
                </a:solidFill>
                <a:uFillTx/>
                <a:latin typeface="+mj-ea"/>
                <a:ea typeface="+mj-ea"/>
                <a:cs typeface="+mj-ea"/>
                <a:sym typeface="+mn-ea"/>
              </a:rPr>
            </a:br>
            <a:r>
              <a:rPr sz="1400" dirty="0">
                <a:solidFill>
                  <a:schemeClr val="tx1">
                    <a:lumMod val="50000"/>
                    <a:lumOff val="50000"/>
                  </a:schemeClr>
                </a:solidFill>
                <a:uFillTx/>
                <a:latin typeface="+mj-ea"/>
                <a:ea typeface="+mj-ea"/>
                <a:cs typeface="+mj-ea"/>
                <a:sym typeface="+mn-ea"/>
              </a:rPr>
              <a:t>公司地址：西安市i都会</a:t>
            </a:r>
            <a:r>
              <a:rPr lang="en-US" sz="1400" dirty="0">
                <a:solidFill>
                  <a:schemeClr val="tx1">
                    <a:lumMod val="50000"/>
                    <a:lumOff val="50000"/>
                  </a:schemeClr>
                </a:solidFill>
                <a:uFillTx/>
                <a:latin typeface="+mj-ea"/>
                <a:ea typeface="+mj-ea"/>
                <a:cs typeface="+mj-ea"/>
                <a:sym typeface="+mn-ea"/>
              </a:rPr>
              <a:t>12</a:t>
            </a:r>
            <a:r>
              <a:rPr lang="zh-CN" altLang="en-US" sz="1400" dirty="0">
                <a:solidFill>
                  <a:schemeClr val="tx1">
                    <a:lumMod val="50000"/>
                    <a:lumOff val="50000"/>
                  </a:schemeClr>
                </a:solidFill>
                <a:uFillTx/>
                <a:latin typeface="+mj-ea"/>
                <a:ea typeface="+mj-ea"/>
                <a:cs typeface="+mj-ea"/>
                <a:sym typeface="+mn-ea"/>
              </a:rPr>
              <a:t>幢数</a:t>
            </a:r>
            <a:r>
              <a:rPr lang="en-US" altLang="zh-CN" sz="1400" dirty="0">
                <a:solidFill>
                  <a:schemeClr val="tx1">
                    <a:lumMod val="50000"/>
                    <a:lumOff val="50000"/>
                  </a:schemeClr>
                </a:solidFill>
                <a:uFillTx/>
                <a:latin typeface="+mj-ea"/>
                <a:ea typeface="+mj-ea"/>
                <a:cs typeface="+mj-ea"/>
                <a:sym typeface="+mn-ea"/>
              </a:rPr>
              <a:t>·</a:t>
            </a:r>
            <a:r>
              <a:rPr lang="zh-CN" altLang="en-US" sz="1400" dirty="0">
                <a:solidFill>
                  <a:schemeClr val="tx1">
                    <a:lumMod val="50000"/>
                    <a:lumOff val="50000"/>
                  </a:schemeClr>
                </a:solidFill>
                <a:uFillTx/>
                <a:latin typeface="+mj-ea"/>
                <a:ea typeface="+mj-ea"/>
                <a:cs typeface="+mj-ea"/>
                <a:sym typeface="+mn-ea"/>
              </a:rPr>
              <a:t>智</a:t>
            </a:r>
            <a:r>
              <a:rPr lang="en-US" altLang="zh-CN" sz="1400" dirty="0">
                <a:solidFill>
                  <a:schemeClr val="tx1">
                    <a:lumMod val="50000"/>
                    <a:lumOff val="50000"/>
                  </a:schemeClr>
                </a:solidFill>
                <a:uFillTx/>
                <a:latin typeface="+mj-ea"/>
                <a:ea typeface="+mj-ea"/>
                <a:cs typeface="+mj-ea"/>
                <a:sym typeface="+mn-ea"/>
              </a:rPr>
              <a:t>·</a:t>
            </a:r>
            <a:r>
              <a:rPr lang="zh-CN" altLang="en-US" sz="1400" dirty="0">
                <a:solidFill>
                  <a:schemeClr val="tx1">
                    <a:lumMod val="50000"/>
                    <a:lumOff val="50000"/>
                  </a:schemeClr>
                </a:solidFill>
                <a:uFillTx/>
                <a:latin typeface="+mj-ea"/>
                <a:ea typeface="+mj-ea"/>
                <a:cs typeface="+mj-ea"/>
                <a:sym typeface="+mn-ea"/>
              </a:rPr>
              <a:t>多媒体展示中心</a:t>
            </a:r>
            <a:endParaRPr sz="1400" b="0" spc="0" dirty="0">
              <a:solidFill>
                <a:schemeClr val="tx1">
                  <a:lumMod val="50000"/>
                  <a:lumOff val="50000"/>
                </a:schemeClr>
              </a:solidFill>
              <a:uFillTx/>
              <a:latin typeface="+mj-ea"/>
              <a:ea typeface="+mj-ea"/>
              <a:cs typeface="+mj-ea"/>
              <a:sym typeface="+mn-ea"/>
            </a:endParaRPr>
          </a:p>
          <a:p>
            <a:pPr>
              <a:lnSpc>
                <a:spcPct val="150000"/>
              </a:lnSpc>
            </a:pPr>
            <a:r>
              <a:rPr lang="zh-CN" altLang="en-US" sz="1400" dirty="0">
                <a:solidFill>
                  <a:schemeClr val="tx1">
                    <a:lumMod val="50000"/>
                    <a:lumOff val="50000"/>
                  </a:schemeClr>
                </a:solidFill>
                <a:latin typeface="+mj-ea"/>
                <a:ea typeface="+mj-ea"/>
                <a:cs typeface="+mj-ea"/>
                <a:sym typeface="+mn-ea"/>
              </a:rPr>
              <a:t>公司平台：</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http://www.wukong-ai.com/</a:t>
            </a:r>
          </a:p>
        </p:txBody>
      </p:sp>
      <p:pic>
        <p:nvPicPr>
          <p:cNvPr id="4" name="图片 3">
            <a:extLst>
              <a:ext uri="{FF2B5EF4-FFF2-40B4-BE49-F238E27FC236}">
                <a16:creationId xmlns:a16="http://schemas.microsoft.com/office/drawing/2014/main" id="{FE7CAA16-5C38-196A-ECA1-1F74AC3E343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0555" y="4413567"/>
            <a:ext cx="1228725" cy="122872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资源 1"/>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440170" y="0"/>
            <a:ext cx="5751830" cy="5044440"/>
          </a:xfrm>
          <a:prstGeom prst="rect">
            <a:avLst/>
          </a:prstGeom>
        </p:spPr>
      </p:pic>
      <p:sp>
        <p:nvSpPr>
          <p:cNvPr id="4" name="文本框 3"/>
          <p:cNvSpPr txBox="1"/>
          <p:nvPr/>
        </p:nvSpPr>
        <p:spPr>
          <a:xfrm>
            <a:off x="6871970" y="1483995"/>
            <a:ext cx="4887595" cy="1715770"/>
          </a:xfrm>
          <a:prstGeom prst="rect">
            <a:avLst/>
          </a:prstGeom>
          <a:noFill/>
        </p:spPr>
        <p:txBody>
          <a:bodyPr wrap="square" rtlCol="0">
            <a:spAutoFit/>
          </a:bodyPr>
          <a:lstStyle/>
          <a:p>
            <a:pPr algn="r">
              <a:lnSpc>
                <a:spcPct val="120000"/>
              </a:lnSpc>
            </a:pPr>
            <a:r>
              <a:rPr lang="zh-CN" altLang="en-US" sz="4400" cap="all">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目录</a:t>
            </a:r>
          </a:p>
          <a:p>
            <a:pPr algn="r">
              <a:lnSpc>
                <a:spcPct val="120000"/>
              </a:lnSpc>
            </a:pPr>
            <a:r>
              <a:rPr lang="en-US" altLang="zh-CN" sz="4400" cap="all">
                <a:solidFill>
                  <a:schemeClr val="bg1"/>
                </a:solidFill>
                <a:uFillTx/>
                <a:latin typeface="微软雅黑" panose="020B0503020204020204" pitchFamily="34" charset="-122"/>
                <a:ea typeface="微软雅黑" panose="020B0503020204020204" pitchFamily="34" charset="-122"/>
                <a:cs typeface="微软雅黑" panose="020B0503020204020204" pitchFamily="34" charset="-122"/>
              </a:rPr>
              <a:t>content</a:t>
            </a:r>
          </a:p>
        </p:txBody>
      </p:sp>
      <p:pic>
        <p:nvPicPr>
          <p:cNvPr id="5" name="图片 4"/>
          <p:cNvPicPr>
            <a:picLocks noChangeAspect="1"/>
          </p:cNvPicPr>
          <p:nvPr/>
        </p:nvPicPr>
        <p:blipFill>
          <a:blip r:embed="rId9"/>
          <a:stretch>
            <a:fillRect/>
          </a:stretch>
        </p:blipFill>
        <p:spPr>
          <a:xfrm>
            <a:off x="7651750" y="3735705"/>
            <a:ext cx="4655820" cy="2683510"/>
          </a:xfrm>
          <a:prstGeom prst="rect">
            <a:avLst/>
          </a:prstGeom>
        </p:spPr>
      </p:pic>
      <p:grpSp>
        <p:nvGrpSpPr>
          <p:cNvPr id="26" name="组合 25"/>
          <p:cNvGrpSpPr/>
          <p:nvPr/>
        </p:nvGrpSpPr>
        <p:grpSpPr>
          <a:xfrm>
            <a:off x="603250" y="2265045"/>
            <a:ext cx="3313430" cy="1254760"/>
            <a:chOff x="993" y="2783"/>
            <a:chExt cx="5218" cy="1976"/>
          </a:xfrm>
        </p:grpSpPr>
        <p:sp>
          <p:nvSpPr>
            <p:cNvPr id="11" name="文本框 10"/>
            <p:cNvSpPr txBox="1"/>
            <p:nvPr/>
          </p:nvSpPr>
          <p:spPr>
            <a:xfrm>
              <a:off x="993" y="2783"/>
              <a:ext cx="5218" cy="957"/>
            </a:xfrm>
            <a:prstGeom prst="rect">
              <a:avLst/>
            </a:prstGeom>
            <a:noFill/>
          </p:spPr>
          <p:txBody>
            <a:bodyPr wrap="square" rtlCol="0">
              <a:spAutoFit/>
            </a:bodyPr>
            <a:lstStyle/>
            <a:p>
              <a:pPr>
                <a:lnSpc>
                  <a:spcPct val="120000"/>
                </a:lnSpc>
              </a:pPr>
              <a:r>
                <a:rPr lang="en-US" sz="2800">
                  <a:latin typeface="微软雅黑" panose="020B0503020204020204" pitchFamily="34" charset="-122"/>
                  <a:ea typeface="微软雅黑" panose="020B0503020204020204" pitchFamily="34" charset="-122"/>
                  <a:cs typeface="微软雅黑" panose="020B0503020204020204" pitchFamily="34" charset="-122"/>
                </a:rPr>
                <a:t>01 </a:t>
              </a:r>
              <a:r>
                <a:rPr lang="zh-CN" altLang="en-US" sz="2800">
                  <a:latin typeface="微软雅黑" panose="020B0503020204020204" pitchFamily="34" charset="-122"/>
                  <a:ea typeface="微软雅黑" panose="020B0503020204020204" pitchFamily="34" charset="-122"/>
                  <a:cs typeface="微软雅黑" panose="020B0503020204020204" pitchFamily="34" charset="-122"/>
                </a:rPr>
                <a:t>设计目的</a:t>
              </a:r>
            </a:p>
          </p:txBody>
        </p:sp>
        <p:sp>
          <p:nvSpPr>
            <p:cNvPr id="17" name="PA_矩形 28"/>
            <p:cNvSpPr/>
            <p:nvPr>
              <p:custDataLst>
                <p:tags r:id="rId5"/>
              </p:custDataLst>
            </p:nvPr>
          </p:nvSpPr>
          <p:spPr>
            <a:xfrm>
              <a:off x="993" y="3937"/>
              <a:ext cx="4862" cy="822"/>
            </a:xfrm>
            <a:prstGeom prst="rect">
              <a:avLst/>
            </a:prstGeom>
            <a:ln>
              <a:noFill/>
            </a:ln>
          </p:spPr>
          <p:txBody>
            <a:bodyPr wrap="square">
              <a:spAutoFit/>
            </a:bodyPr>
            <a:lstStyle/>
            <a:p>
              <a:pPr algn="l"/>
              <a:r>
                <a:rPr lang="pt-BR" altLang="zh-CN" sz="1400" dirty="0">
                  <a:solidFill>
                    <a:schemeClr val="tx1">
                      <a:lumMod val="65000"/>
                      <a:lumOff val="35000"/>
                      <a:alpha val="80000"/>
                    </a:schemeClr>
                  </a:solidFill>
                  <a:latin typeface="微软雅黑" panose="020B0503020204020204" pitchFamily="34" charset="-122"/>
                  <a:ea typeface="微软雅黑" panose="020B0503020204020204" pitchFamily="34" charset="-122"/>
                  <a:cs typeface="Open Sans" panose="020B0606030504020204" pitchFamily="34" charset="0"/>
                  <a:sym typeface="+mn-ea"/>
                </a:rPr>
                <a:t>Why do we need to design this system</a:t>
              </a:r>
            </a:p>
          </p:txBody>
        </p:sp>
      </p:grpSp>
      <p:grpSp>
        <p:nvGrpSpPr>
          <p:cNvPr id="27" name="组合 26"/>
          <p:cNvGrpSpPr/>
          <p:nvPr/>
        </p:nvGrpSpPr>
        <p:grpSpPr>
          <a:xfrm>
            <a:off x="4338320" y="2265045"/>
            <a:ext cx="3313430" cy="1254760"/>
            <a:chOff x="993" y="2783"/>
            <a:chExt cx="5218" cy="1976"/>
          </a:xfrm>
        </p:grpSpPr>
        <p:sp>
          <p:nvSpPr>
            <p:cNvPr id="28" name="文本框 27"/>
            <p:cNvSpPr txBox="1"/>
            <p:nvPr/>
          </p:nvSpPr>
          <p:spPr>
            <a:xfrm>
              <a:off x="993" y="2783"/>
              <a:ext cx="5218" cy="957"/>
            </a:xfrm>
            <a:prstGeom prst="rect">
              <a:avLst/>
            </a:prstGeom>
            <a:noFill/>
          </p:spPr>
          <p:txBody>
            <a:bodyPr wrap="square" rtlCol="0">
              <a:spAutoFit/>
            </a:bodyPr>
            <a:lstStyle/>
            <a:p>
              <a:pPr>
                <a:lnSpc>
                  <a:spcPct val="120000"/>
                </a:lnSpc>
              </a:pPr>
              <a:r>
                <a:rPr lang="en-US" sz="2800">
                  <a:latin typeface="微软雅黑" panose="020B0503020204020204" pitchFamily="34" charset="-122"/>
                  <a:ea typeface="微软雅黑" panose="020B0503020204020204" pitchFamily="34" charset="-122"/>
                  <a:cs typeface="微软雅黑" panose="020B0503020204020204" pitchFamily="34" charset="-122"/>
                </a:rPr>
                <a:t>02 </a:t>
              </a:r>
              <a:r>
                <a:rPr lang="zh-CN" altLang="en-US" sz="2800">
                  <a:latin typeface="微软雅黑" panose="020B0503020204020204" pitchFamily="34" charset="-122"/>
                  <a:ea typeface="微软雅黑" panose="020B0503020204020204" pitchFamily="34" charset="-122"/>
                  <a:cs typeface="微软雅黑" panose="020B0503020204020204" pitchFamily="34" charset="-122"/>
                </a:rPr>
                <a:t>方案概述</a:t>
              </a:r>
            </a:p>
          </p:txBody>
        </p:sp>
        <p:sp>
          <p:nvSpPr>
            <p:cNvPr id="29" name="PA_矩形 28"/>
            <p:cNvSpPr/>
            <p:nvPr>
              <p:custDataLst>
                <p:tags r:id="rId4"/>
              </p:custDataLst>
            </p:nvPr>
          </p:nvSpPr>
          <p:spPr>
            <a:xfrm>
              <a:off x="993" y="3937"/>
              <a:ext cx="4862" cy="822"/>
            </a:xfrm>
            <a:prstGeom prst="rect">
              <a:avLst/>
            </a:prstGeom>
            <a:ln>
              <a:noFill/>
            </a:ln>
          </p:spPr>
          <p:txBody>
            <a:bodyPr wrap="square">
              <a:spAutoFit/>
            </a:bodyPr>
            <a:lstStyle/>
            <a:p>
              <a:pPr algn="l"/>
              <a:r>
                <a:rPr lang="pt-BR" altLang="zh-CN" sz="1400" dirty="0">
                  <a:solidFill>
                    <a:schemeClr val="tx1">
                      <a:lumMod val="65000"/>
                      <a:lumOff val="35000"/>
                      <a:alpha val="80000"/>
                    </a:schemeClr>
                  </a:solidFill>
                  <a:latin typeface="微软雅黑" panose="020B0503020204020204" pitchFamily="34" charset="-122"/>
                  <a:ea typeface="微软雅黑" panose="020B0503020204020204" pitchFamily="34" charset="-122"/>
                  <a:cs typeface="Open Sans" panose="020B0606030504020204" pitchFamily="34" charset="0"/>
                  <a:sym typeface="+mn-ea"/>
                </a:rPr>
                <a:t>What is the system, how to do, what is the characteristic</a:t>
              </a:r>
            </a:p>
          </p:txBody>
        </p:sp>
      </p:grpSp>
      <p:grpSp>
        <p:nvGrpSpPr>
          <p:cNvPr id="30" name="组合 29"/>
          <p:cNvGrpSpPr/>
          <p:nvPr/>
        </p:nvGrpSpPr>
        <p:grpSpPr>
          <a:xfrm>
            <a:off x="603250" y="4132580"/>
            <a:ext cx="3313430" cy="1254760"/>
            <a:chOff x="993" y="2783"/>
            <a:chExt cx="5218" cy="1976"/>
          </a:xfrm>
        </p:grpSpPr>
        <p:sp>
          <p:nvSpPr>
            <p:cNvPr id="31" name="文本框 30"/>
            <p:cNvSpPr txBox="1"/>
            <p:nvPr/>
          </p:nvSpPr>
          <p:spPr>
            <a:xfrm>
              <a:off x="993" y="2783"/>
              <a:ext cx="5218" cy="957"/>
            </a:xfrm>
            <a:prstGeom prst="rect">
              <a:avLst/>
            </a:prstGeom>
            <a:noFill/>
          </p:spPr>
          <p:txBody>
            <a:bodyPr wrap="square" rtlCol="0">
              <a:spAutoFit/>
            </a:bodyPr>
            <a:lstStyle/>
            <a:p>
              <a:pPr>
                <a:lnSpc>
                  <a:spcPct val="120000"/>
                </a:lnSpc>
              </a:pPr>
              <a:r>
                <a:rPr lang="en-US" sz="2800">
                  <a:latin typeface="微软雅黑" panose="020B0503020204020204" pitchFamily="34" charset="-122"/>
                  <a:ea typeface="微软雅黑" panose="020B0503020204020204" pitchFamily="34" charset="-122"/>
                  <a:cs typeface="微软雅黑" panose="020B0503020204020204" pitchFamily="34" charset="-122"/>
                </a:rPr>
                <a:t>03 </a:t>
              </a:r>
              <a:r>
                <a:rPr lang="zh-CN" altLang="en-US" sz="2800">
                  <a:latin typeface="微软雅黑" panose="020B0503020204020204" pitchFamily="34" charset="-122"/>
                  <a:ea typeface="微软雅黑" panose="020B0503020204020204" pitchFamily="34" charset="-122"/>
                  <a:cs typeface="微软雅黑" panose="020B0503020204020204" pitchFamily="34" charset="-122"/>
                </a:rPr>
                <a:t>技术原理</a:t>
              </a:r>
            </a:p>
          </p:txBody>
        </p:sp>
        <p:sp>
          <p:nvSpPr>
            <p:cNvPr id="32" name="PA_矩形 28"/>
            <p:cNvSpPr/>
            <p:nvPr>
              <p:custDataLst>
                <p:tags r:id="rId3"/>
              </p:custDataLst>
            </p:nvPr>
          </p:nvSpPr>
          <p:spPr>
            <a:xfrm>
              <a:off x="993" y="3937"/>
              <a:ext cx="4862" cy="822"/>
            </a:xfrm>
            <a:prstGeom prst="rect">
              <a:avLst/>
            </a:prstGeom>
            <a:ln>
              <a:noFill/>
            </a:ln>
          </p:spPr>
          <p:txBody>
            <a:bodyPr wrap="square">
              <a:spAutoFit/>
            </a:bodyPr>
            <a:lstStyle/>
            <a:p>
              <a:pPr algn="l"/>
              <a:r>
                <a:rPr lang="pt-BR" altLang="zh-CN" sz="1400" dirty="0">
                  <a:solidFill>
                    <a:schemeClr val="tx1">
                      <a:lumMod val="65000"/>
                      <a:lumOff val="35000"/>
                      <a:alpha val="80000"/>
                    </a:schemeClr>
                  </a:solidFill>
                  <a:latin typeface="微软雅黑" panose="020B0503020204020204" pitchFamily="34" charset="-122"/>
                  <a:ea typeface="微软雅黑" panose="020B0503020204020204" pitchFamily="34" charset="-122"/>
                  <a:cs typeface="Open Sans" panose="020B0606030504020204" pitchFamily="34" charset="0"/>
                  <a:sym typeface="+mn-ea"/>
                </a:rPr>
                <a:t>This system is through which technical means to realize</a:t>
              </a:r>
            </a:p>
          </p:txBody>
        </p:sp>
      </p:grpSp>
      <p:grpSp>
        <p:nvGrpSpPr>
          <p:cNvPr id="33" name="组合 32"/>
          <p:cNvGrpSpPr/>
          <p:nvPr/>
        </p:nvGrpSpPr>
        <p:grpSpPr>
          <a:xfrm>
            <a:off x="4338320" y="4132580"/>
            <a:ext cx="3313430" cy="1254760"/>
            <a:chOff x="993" y="2783"/>
            <a:chExt cx="5218" cy="1976"/>
          </a:xfrm>
        </p:grpSpPr>
        <p:sp>
          <p:nvSpPr>
            <p:cNvPr id="34" name="文本框 33"/>
            <p:cNvSpPr txBox="1"/>
            <p:nvPr/>
          </p:nvSpPr>
          <p:spPr>
            <a:xfrm>
              <a:off x="993" y="2783"/>
              <a:ext cx="5218" cy="957"/>
            </a:xfrm>
            <a:prstGeom prst="rect">
              <a:avLst/>
            </a:prstGeom>
            <a:noFill/>
          </p:spPr>
          <p:txBody>
            <a:bodyPr wrap="square" rtlCol="0">
              <a:spAutoFit/>
            </a:bodyPr>
            <a:lstStyle/>
            <a:p>
              <a:pPr>
                <a:lnSpc>
                  <a:spcPct val="120000"/>
                </a:lnSpc>
              </a:pPr>
              <a:r>
                <a:rPr lang="en-US" sz="2800">
                  <a:latin typeface="微软雅黑" panose="020B0503020204020204" pitchFamily="34" charset="-122"/>
                  <a:ea typeface="微软雅黑" panose="020B0503020204020204" pitchFamily="34" charset="-122"/>
                  <a:cs typeface="微软雅黑" panose="020B0503020204020204" pitchFamily="34" charset="-122"/>
                </a:rPr>
                <a:t>04 </a:t>
              </a:r>
              <a:r>
                <a:rPr lang="zh-CN" altLang="en-US" sz="2800">
                  <a:latin typeface="微软雅黑" panose="020B0503020204020204" pitchFamily="34" charset="-122"/>
                  <a:ea typeface="微软雅黑" panose="020B0503020204020204" pitchFamily="34" charset="-122"/>
                  <a:cs typeface="微软雅黑" panose="020B0503020204020204" pitchFamily="34" charset="-122"/>
                </a:rPr>
                <a:t>系统清单</a:t>
              </a:r>
            </a:p>
          </p:txBody>
        </p:sp>
        <p:sp>
          <p:nvSpPr>
            <p:cNvPr id="35" name="PA_矩形 28"/>
            <p:cNvSpPr/>
            <p:nvPr>
              <p:custDataLst>
                <p:tags r:id="rId2"/>
              </p:custDataLst>
            </p:nvPr>
          </p:nvSpPr>
          <p:spPr>
            <a:xfrm>
              <a:off x="993" y="3937"/>
              <a:ext cx="4862" cy="822"/>
            </a:xfrm>
            <a:prstGeom prst="rect">
              <a:avLst/>
            </a:prstGeom>
            <a:ln>
              <a:noFill/>
            </a:ln>
          </p:spPr>
          <p:txBody>
            <a:bodyPr wrap="square">
              <a:spAutoFit/>
            </a:bodyPr>
            <a:lstStyle/>
            <a:p>
              <a:pPr algn="l"/>
              <a:r>
                <a:rPr lang="pt-BR" altLang="zh-CN" sz="1400" dirty="0">
                  <a:solidFill>
                    <a:schemeClr val="tx1">
                      <a:lumMod val="65000"/>
                      <a:lumOff val="35000"/>
                      <a:alpha val="80000"/>
                    </a:schemeClr>
                  </a:solidFill>
                  <a:latin typeface="微软雅黑" panose="020B0503020204020204" pitchFamily="34" charset="-122"/>
                  <a:ea typeface="微软雅黑" panose="020B0503020204020204" pitchFamily="34" charset="-122"/>
                  <a:cs typeface="Open Sans" panose="020B0606030504020204" pitchFamily="34" charset="0"/>
                  <a:sym typeface="+mn-ea"/>
                </a:rPr>
                <a:t>This system is to contain what hardware and software</a:t>
              </a:r>
            </a:p>
          </p:txBody>
        </p:sp>
      </p:grpSp>
      <p:sp>
        <p:nvSpPr>
          <p:cNvPr id="2" name="页脚占位符 1"/>
          <p:cNvSpPr>
            <a:spLocks noGrp="1"/>
          </p:cNvSpPr>
          <p:nvPr>
            <p:ph type="ftr" sz="quarter" idx="11"/>
          </p:nvPr>
        </p:nvSpPr>
        <p:spPr/>
        <p:txBody>
          <a:bodyPr/>
          <a:lstStyle/>
          <a:p>
            <a:r>
              <a:rPr lang="zh-CN" altLang="en-US" dirty="0"/>
              <a:t>— 西安悟控智能科技有限公司 —</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资源 1"/>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18785" y="0"/>
            <a:ext cx="6673215" cy="5852160"/>
          </a:xfrm>
          <a:prstGeom prst="rect">
            <a:avLst/>
          </a:prstGeom>
        </p:spPr>
      </p:pic>
      <p:grpSp>
        <p:nvGrpSpPr>
          <p:cNvPr id="3" name="组合 2"/>
          <p:cNvGrpSpPr/>
          <p:nvPr/>
        </p:nvGrpSpPr>
        <p:grpSpPr>
          <a:xfrm>
            <a:off x="630555" y="2475865"/>
            <a:ext cx="4887595" cy="2230120"/>
            <a:chOff x="993" y="3574"/>
            <a:chExt cx="7697" cy="3512"/>
          </a:xfrm>
        </p:grpSpPr>
        <p:sp>
          <p:nvSpPr>
            <p:cNvPr id="11" name="文本框 10"/>
            <p:cNvSpPr txBox="1"/>
            <p:nvPr/>
          </p:nvSpPr>
          <p:spPr>
            <a:xfrm>
              <a:off x="993" y="3574"/>
              <a:ext cx="7697" cy="1423"/>
            </a:xfrm>
            <a:prstGeom prst="rect">
              <a:avLst/>
            </a:prstGeom>
            <a:noFill/>
          </p:spPr>
          <p:txBody>
            <a:bodyPr wrap="square" rtlCol="0">
              <a:spAutoFit/>
            </a:bodyPr>
            <a:lstStyle/>
            <a:p>
              <a:pPr>
                <a:lnSpc>
                  <a:spcPct val="120000"/>
                </a:lnSpc>
              </a:pPr>
              <a:r>
                <a:rPr lang="en-US" sz="4400">
                  <a:latin typeface="微软雅黑" panose="020B0503020204020204" pitchFamily="34" charset="-122"/>
                  <a:ea typeface="微软雅黑" panose="020B0503020204020204" pitchFamily="34" charset="-122"/>
                  <a:cs typeface="微软雅黑" panose="020B0503020204020204" pitchFamily="34" charset="-122"/>
                </a:rPr>
                <a:t>01 </a:t>
              </a:r>
              <a:r>
                <a:rPr lang="zh-CN" altLang="en-US" sz="4400">
                  <a:latin typeface="微软雅黑" panose="020B0503020204020204" pitchFamily="34" charset="-122"/>
                  <a:ea typeface="微软雅黑" panose="020B0503020204020204" pitchFamily="34" charset="-122"/>
                  <a:cs typeface="微软雅黑" panose="020B0503020204020204" pitchFamily="34" charset="-122"/>
                </a:rPr>
                <a:t>设计目的</a:t>
              </a:r>
            </a:p>
          </p:txBody>
        </p:sp>
        <p:sp>
          <p:nvSpPr>
            <p:cNvPr id="17" name="PA_矩形 28"/>
            <p:cNvSpPr/>
            <p:nvPr>
              <p:custDataLst>
                <p:tags r:id="rId2"/>
              </p:custDataLst>
            </p:nvPr>
          </p:nvSpPr>
          <p:spPr>
            <a:xfrm>
              <a:off x="993" y="5416"/>
              <a:ext cx="7163" cy="1670"/>
            </a:xfrm>
            <a:prstGeom prst="rect">
              <a:avLst/>
            </a:prstGeom>
            <a:ln>
              <a:noFill/>
            </a:ln>
          </p:spPr>
          <p:txBody>
            <a:bodyPr wrap="square">
              <a:spAutoFit/>
            </a:bodyPr>
            <a:lstStyle/>
            <a:p>
              <a:pPr algn="l" fontAlgn="auto">
                <a:lnSpc>
                  <a:spcPct val="150000"/>
                </a:lnSpc>
              </a:pPr>
              <a:r>
                <a:rPr lang="pt-BR" altLang="zh-CN" sz="1400" dirty="0">
                  <a:solidFill>
                    <a:schemeClr val="tx1">
                      <a:lumMod val="65000"/>
                      <a:lumOff val="35000"/>
                      <a:alpha val="80000"/>
                    </a:schemeClr>
                  </a:solidFill>
                  <a:latin typeface="微软雅黑" panose="020B0503020204020204" pitchFamily="34" charset="-122"/>
                  <a:ea typeface="微软雅黑" panose="020B0503020204020204" pitchFamily="34" charset="-122"/>
                  <a:cs typeface="Open Sans" panose="020B0606030504020204" pitchFamily="34" charset="0"/>
                  <a:sym typeface="+mn-ea"/>
                </a:rPr>
                <a:t>Qr code scanning software, mobile phone users only need to enter the program, to send the fireworks on the screen, can complete interaction</a:t>
              </a:r>
            </a:p>
          </p:txBody>
        </p:sp>
      </p:grpSp>
      <p:pic>
        <p:nvPicPr>
          <p:cNvPr id="6" name="图片 5"/>
          <p:cNvPicPr>
            <a:picLocks noChangeAspect="1"/>
          </p:cNvPicPr>
          <p:nvPr/>
        </p:nvPicPr>
        <p:blipFill>
          <a:blip r:embed="rId6"/>
          <a:stretch>
            <a:fillRect/>
          </a:stretch>
        </p:blipFill>
        <p:spPr>
          <a:xfrm>
            <a:off x="5918835" y="600710"/>
            <a:ext cx="5474335" cy="4650740"/>
          </a:xfrm>
          <a:prstGeom prst="rect">
            <a:avLst/>
          </a:prstGeom>
        </p:spPr>
      </p:pic>
      <p:sp>
        <p:nvSpPr>
          <p:cNvPr id="2" name="页脚占位符 1"/>
          <p:cNvSpPr>
            <a:spLocks noGrp="1"/>
          </p:cNvSpPr>
          <p:nvPr>
            <p:ph type="ftr" sz="quarter" idx="11"/>
          </p:nvPr>
        </p:nvSpPr>
        <p:spPr/>
        <p:txBody>
          <a:bodyPr/>
          <a:lstStyle/>
          <a:p>
            <a:r>
              <a:rPr lang="zh-CN" altLang="en-US" dirty="0"/>
              <a:t>— 西安悟控智能科技有限公司 —</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
          <p:cNvSpPr/>
          <p:nvPr/>
        </p:nvSpPr>
        <p:spPr>
          <a:xfrm>
            <a:off x="492208" y="426058"/>
            <a:ext cx="324679" cy="324679"/>
          </a:xfrm>
          <a:prstGeom prst="ellipse">
            <a:avLst/>
          </a:prstGeom>
          <a:gradFill flip="none" rotWithShape="1">
            <a:gsLst>
              <a:gs pos="0">
                <a:srgbClr val="323CCA"/>
              </a:gs>
              <a:gs pos="100000">
                <a:srgbClr val="58BFF9"/>
              </a:gs>
            </a:gsLst>
            <a:lin ang="27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pitchFamily="34" charset="-122"/>
              <a:ea typeface="微软雅黑" panose="020B0503020204020204" pitchFamily="34" charset="-122"/>
              <a:cs typeface="Open Sans" panose="020B0606030504020204" pitchFamily="34" charset="0"/>
              <a:sym typeface="微软雅黑" panose="020B0503020204020204" pitchFamily="34" charset="-122"/>
            </a:endParaRPr>
          </a:p>
        </p:txBody>
      </p:sp>
      <p:sp>
        <p:nvSpPr>
          <p:cNvPr id="5" name="文本框 17"/>
          <p:cNvSpPr txBox="1"/>
          <p:nvPr/>
        </p:nvSpPr>
        <p:spPr>
          <a:xfrm>
            <a:off x="920281" y="381405"/>
            <a:ext cx="2158227" cy="368300"/>
          </a:xfrm>
          <a:prstGeom prst="rect">
            <a:avLst/>
          </a:prstGeom>
          <a:noFill/>
        </p:spPr>
        <p:txBody>
          <a:bodyPr wrap="square" rtlCol="0">
            <a:spAutoFit/>
          </a:bodyPr>
          <a:lstStyle/>
          <a:p>
            <a:r>
              <a:rPr lang="zh-CN" altLang="en-US" spc="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设计目的</a:t>
            </a:r>
          </a:p>
        </p:txBody>
      </p:sp>
      <p:sp>
        <p:nvSpPr>
          <p:cNvPr id="25" name="Rectangle 5"/>
          <p:cNvSpPr>
            <a:spLocks noChangeArrowheads="1"/>
          </p:cNvSpPr>
          <p:nvPr>
            <p:custDataLst>
              <p:tags r:id="rId1"/>
            </p:custDataLst>
          </p:nvPr>
        </p:nvSpPr>
        <p:spPr bwMode="auto">
          <a:xfrm>
            <a:off x="1953895" y="5299075"/>
            <a:ext cx="1907540" cy="236220"/>
          </a:xfrm>
          <a:prstGeom prst="rect">
            <a:avLst/>
          </a:prstGeom>
          <a:solidFill>
            <a:srgbClr val="2196F3">
              <a:lumMod val="75000"/>
            </a:srgbClr>
          </a:solidFill>
          <a:ln w="3175" cap="flat" cmpd="sng" algn="ctr">
            <a:noFill/>
            <a:prstDash val="solid"/>
          </a:ln>
          <a:effectLst/>
        </p:spPr>
        <p:style>
          <a:lnRef idx="2">
            <a:srgbClr val="2196F3">
              <a:shade val="50000"/>
            </a:srgbClr>
          </a:lnRef>
          <a:fillRef idx="1">
            <a:srgbClr val="2196F3"/>
          </a:fillRef>
          <a:effectRef idx="0">
            <a:srgbClr val="2196F3"/>
          </a:effectRef>
          <a:fontRef idx="minor">
            <a:sysClr val="window" lastClr="FFFFFF"/>
          </a:fontRef>
        </p:style>
        <p:txBody>
          <a:bodyPr lIns="0" tIns="0" rIns="0" bIns="0" anchor="ctr">
            <a:normAutofit fontScale="85000" lnSpcReduction="10000"/>
          </a:bodyPr>
          <a:lstStyle/>
          <a:p>
            <a:pPr algn="ctr" defTabSz="1219200" latinLnBrk="1">
              <a:lnSpc>
                <a:spcPct val="130000"/>
              </a:lnSpc>
              <a:spcAft>
                <a:spcPts val="400"/>
              </a:spcAft>
              <a:defRPr/>
            </a:pPr>
            <a:endParaRPr lang="ko-KR" altLang="en-US" sz="1600" b="1" dirty="0">
              <a:gradFill>
                <a:gsLst>
                  <a:gs pos="0">
                    <a:prstClr val="white"/>
                  </a:gs>
                  <a:gs pos="100000">
                    <a:prstClr val="white"/>
                  </a:gs>
                </a:gsLst>
                <a:lin ang="5400000" scaled="0"/>
              </a:gradFill>
              <a:latin typeface="微软雅黑" panose="020B0503020204020204" pitchFamily="34" charset="-122"/>
              <a:ea typeface="微软雅黑" panose="020B0503020204020204" pitchFamily="34" charset="-122"/>
            </a:endParaRPr>
          </a:p>
        </p:txBody>
      </p:sp>
      <p:sp>
        <p:nvSpPr>
          <p:cNvPr id="26" name="Freeform 6"/>
          <p:cNvSpPr/>
          <p:nvPr>
            <p:custDataLst>
              <p:tags r:id="rId2"/>
            </p:custDataLst>
          </p:nvPr>
        </p:nvSpPr>
        <p:spPr bwMode="auto">
          <a:xfrm>
            <a:off x="3855085" y="5052695"/>
            <a:ext cx="476885" cy="481965"/>
          </a:xfrm>
          <a:custGeom>
            <a:avLst/>
            <a:gdLst>
              <a:gd name="T0" fmla="*/ 0 w 159"/>
              <a:gd name="T1" fmla="*/ 69 h 186"/>
              <a:gd name="T2" fmla="*/ 0 w 159"/>
              <a:gd name="T3" fmla="*/ 186 h 186"/>
              <a:gd name="T4" fmla="*/ 159 w 159"/>
              <a:gd name="T5" fmla="*/ 117 h 186"/>
              <a:gd name="T6" fmla="*/ 159 w 159"/>
              <a:gd name="T7" fmla="*/ 0 h 186"/>
              <a:gd name="T8" fmla="*/ 0 w 159"/>
              <a:gd name="T9" fmla="*/ 69 h 186"/>
              <a:gd name="connsiteX0" fmla="*/ 0 w 10000"/>
              <a:gd name="connsiteY0" fmla="*/ 3710 h 10000"/>
              <a:gd name="connsiteX1" fmla="*/ 0 w 10000"/>
              <a:gd name="connsiteY1" fmla="*/ 10000 h 10000"/>
              <a:gd name="connsiteX2" fmla="*/ 10000 w 10000"/>
              <a:gd name="connsiteY2" fmla="*/ 5163 h 10000"/>
              <a:gd name="connsiteX3" fmla="*/ 10000 w 10000"/>
              <a:gd name="connsiteY3" fmla="*/ 0 h 10000"/>
              <a:gd name="connsiteX4" fmla="*/ 0 w 10000"/>
              <a:gd name="connsiteY4" fmla="*/ 3710 h 10000"/>
              <a:gd name="connsiteX0-1" fmla="*/ 0 w 10000"/>
              <a:gd name="connsiteY0-2" fmla="*/ 3710 h 10000"/>
              <a:gd name="connsiteX1-3" fmla="*/ 0 w 10000"/>
              <a:gd name="connsiteY1-4" fmla="*/ 10000 h 10000"/>
              <a:gd name="connsiteX2-5" fmla="*/ 10000 w 10000"/>
              <a:gd name="connsiteY2-6" fmla="*/ 4648 h 10000"/>
              <a:gd name="connsiteX3-7" fmla="*/ 10000 w 10000"/>
              <a:gd name="connsiteY3-8" fmla="*/ 0 h 10000"/>
              <a:gd name="connsiteX4-9" fmla="*/ 0 w 10000"/>
              <a:gd name="connsiteY4-10" fmla="*/ 371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000">
                <a:moveTo>
                  <a:pt x="0" y="3710"/>
                </a:moveTo>
                <a:lnTo>
                  <a:pt x="0" y="10000"/>
                </a:lnTo>
                <a:lnTo>
                  <a:pt x="10000" y="4648"/>
                </a:lnTo>
                <a:lnTo>
                  <a:pt x="10000" y="0"/>
                </a:lnTo>
                <a:lnTo>
                  <a:pt x="0" y="3710"/>
                </a:lnTo>
                <a:close/>
              </a:path>
            </a:pathLst>
          </a:custGeom>
          <a:solidFill>
            <a:srgbClr val="2196F3">
              <a:lumMod val="50000"/>
            </a:srgbClr>
          </a:solidFill>
          <a:ln w="3175" cap="flat" cmpd="sng" algn="ctr">
            <a:noFill/>
            <a:prstDash val="solid"/>
          </a:ln>
          <a:effectLst/>
        </p:spPr>
        <p:style>
          <a:lnRef idx="2">
            <a:srgbClr val="2196F3">
              <a:shade val="50000"/>
            </a:srgbClr>
          </a:lnRef>
          <a:fillRef idx="1">
            <a:srgbClr val="2196F3"/>
          </a:fillRef>
          <a:effectRef idx="0">
            <a:srgbClr val="2196F3"/>
          </a:effectRef>
          <a:fontRef idx="minor">
            <a:sysClr val="window" lastClr="FFFFFF"/>
          </a:fontRef>
        </p:style>
        <p:txBody>
          <a:bodyPr lIns="0" tIns="0" rIns="0" bIns="0" anchor="ctr">
            <a:normAutofit/>
          </a:bodyPr>
          <a:lstStyle/>
          <a:p>
            <a:pPr algn="ctr" defTabSz="1219200" latinLnBrk="1">
              <a:lnSpc>
                <a:spcPct val="120000"/>
              </a:lnSpc>
              <a:spcAft>
                <a:spcPts val="400"/>
              </a:spcAft>
              <a:defRPr/>
            </a:pPr>
            <a:endParaRPr lang="ko-KR" altLang="en-US" sz="1600" b="1" dirty="0">
              <a:gradFill>
                <a:gsLst>
                  <a:gs pos="0">
                    <a:prstClr val="white"/>
                  </a:gs>
                  <a:gs pos="100000">
                    <a:prstClr val="white"/>
                  </a:gs>
                </a:gsLst>
                <a:lin ang="5400000" scaled="0"/>
              </a:gradFill>
              <a:latin typeface="微软雅黑" panose="020B0503020204020204" pitchFamily="34" charset="-122"/>
              <a:ea typeface="微软雅黑" panose="020B0503020204020204" pitchFamily="34" charset="-122"/>
            </a:endParaRPr>
          </a:p>
        </p:txBody>
      </p:sp>
      <p:sp>
        <p:nvSpPr>
          <p:cNvPr id="27" name="Freeform 8"/>
          <p:cNvSpPr/>
          <p:nvPr>
            <p:custDataLst>
              <p:tags r:id="rId3"/>
            </p:custDataLst>
          </p:nvPr>
        </p:nvSpPr>
        <p:spPr bwMode="auto">
          <a:xfrm>
            <a:off x="2191385" y="4802505"/>
            <a:ext cx="248285" cy="349250"/>
          </a:xfrm>
          <a:custGeom>
            <a:avLst/>
            <a:gdLst>
              <a:gd name="T0" fmla="*/ 0 w 81"/>
              <a:gd name="T1" fmla="*/ 0 h 102"/>
              <a:gd name="T2" fmla="*/ 81 w 81"/>
              <a:gd name="T3" fmla="*/ 69 h 102"/>
              <a:gd name="T4" fmla="*/ 0 w 81"/>
              <a:gd name="T5" fmla="*/ 102 h 102"/>
              <a:gd name="T6" fmla="*/ 0 w 81"/>
              <a:gd name="T7" fmla="*/ 0 h 102"/>
              <a:gd name="connsiteX0" fmla="*/ 224 w 10224"/>
              <a:gd name="connsiteY0" fmla="*/ 0 h 10000"/>
              <a:gd name="connsiteX1" fmla="*/ 10224 w 10224"/>
              <a:gd name="connsiteY1" fmla="*/ 6765 h 10000"/>
              <a:gd name="connsiteX2" fmla="*/ 224 w 10224"/>
              <a:gd name="connsiteY2" fmla="*/ 10000 h 10000"/>
              <a:gd name="connsiteX3" fmla="*/ 0 w 10224"/>
              <a:gd name="connsiteY3" fmla="*/ 6138 h 10000"/>
              <a:gd name="connsiteX4" fmla="*/ 224 w 10224"/>
              <a:gd name="connsiteY4" fmla="*/ 0 h 10000"/>
              <a:gd name="connsiteX0-1" fmla="*/ 224 w 10224"/>
              <a:gd name="connsiteY0-2" fmla="*/ 0 h 10000"/>
              <a:gd name="connsiteX1-3" fmla="*/ 10224 w 10224"/>
              <a:gd name="connsiteY1-4" fmla="*/ 6765 h 10000"/>
              <a:gd name="connsiteX2-5" fmla="*/ 3068 w 10224"/>
              <a:gd name="connsiteY2-6" fmla="*/ 9017 h 10000"/>
              <a:gd name="connsiteX3-7" fmla="*/ 224 w 10224"/>
              <a:gd name="connsiteY3-8" fmla="*/ 10000 h 10000"/>
              <a:gd name="connsiteX4-9" fmla="*/ 0 w 10224"/>
              <a:gd name="connsiteY4-10" fmla="*/ 6138 h 10000"/>
              <a:gd name="connsiteX5" fmla="*/ 224 w 10224"/>
              <a:gd name="connsiteY5" fmla="*/ 0 h 10000"/>
              <a:gd name="connsiteX0-11" fmla="*/ 224 w 10224"/>
              <a:gd name="connsiteY0-12" fmla="*/ 0 h 9017"/>
              <a:gd name="connsiteX1-13" fmla="*/ 10224 w 10224"/>
              <a:gd name="connsiteY1-14" fmla="*/ 6765 h 9017"/>
              <a:gd name="connsiteX2-15" fmla="*/ 3068 w 10224"/>
              <a:gd name="connsiteY2-16" fmla="*/ 9017 h 9017"/>
              <a:gd name="connsiteX3-17" fmla="*/ 0 w 10224"/>
              <a:gd name="connsiteY3-18" fmla="*/ 6138 h 9017"/>
              <a:gd name="connsiteX4-19" fmla="*/ 224 w 10224"/>
              <a:gd name="connsiteY4-20" fmla="*/ 0 h 9017"/>
              <a:gd name="connsiteX0-21" fmla="*/ 219 w 10000"/>
              <a:gd name="connsiteY0-22" fmla="*/ 0 h 10563"/>
              <a:gd name="connsiteX1-23" fmla="*/ 10000 w 10000"/>
              <a:gd name="connsiteY1-24" fmla="*/ 7502 h 10563"/>
              <a:gd name="connsiteX2-25" fmla="*/ 4751 w 10000"/>
              <a:gd name="connsiteY2-26" fmla="*/ 10563 h 10563"/>
              <a:gd name="connsiteX3-27" fmla="*/ 0 w 10000"/>
              <a:gd name="connsiteY3-28" fmla="*/ 6807 h 10563"/>
              <a:gd name="connsiteX4-29" fmla="*/ 219 w 10000"/>
              <a:gd name="connsiteY4-30" fmla="*/ 0 h 1056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563">
                <a:moveTo>
                  <a:pt x="219" y="0"/>
                </a:moveTo>
                <a:lnTo>
                  <a:pt x="10000" y="7502"/>
                </a:lnTo>
                <a:lnTo>
                  <a:pt x="4751" y="10563"/>
                </a:lnTo>
                <a:lnTo>
                  <a:pt x="0" y="6807"/>
                </a:lnTo>
                <a:lnTo>
                  <a:pt x="219" y="0"/>
                </a:lnTo>
                <a:close/>
              </a:path>
            </a:pathLst>
          </a:custGeom>
          <a:solidFill>
            <a:srgbClr val="2196F3">
              <a:lumMod val="50000"/>
            </a:srgbClr>
          </a:solidFill>
          <a:ln w="3175" cap="flat" cmpd="sng" algn="ctr">
            <a:noFill/>
            <a:prstDash val="solid"/>
          </a:ln>
          <a:effectLst/>
        </p:spPr>
        <p:style>
          <a:lnRef idx="2">
            <a:srgbClr val="2196F3">
              <a:shade val="50000"/>
            </a:srgbClr>
          </a:lnRef>
          <a:fillRef idx="1">
            <a:srgbClr val="2196F3"/>
          </a:fillRef>
          <a:effectRef idx="0">
            <a:srgbClr val="2196F3"/>
          </a:effectRef>
          <a:fontRef idx="minor">
            <a:sysClr val="window" lastClr="FFFFFF"/>
          </a:fontRef>
        </p:style>
        <p:txBody>
          <a:bodyPr lIns="0" tIns="0" rIns="0" bIns="0" anchor="ctr">
            <a:normAutofit/>
          </a:bodyPr>
          <a:lstStyle/>
          <a:p>
            <a:pPr algn="ctr" defTabSz="1219200" latinLnBrk="1">
              <a:lnSpc>
                <a:spcPct val="120000"/>
              </a:lnSpc>
              <a:spcAft>
                <a:spcPts val="400"/>
              </a:spcAft>
              <a:defRPr/>
            </a:pPr>
            <a:endParaRPr lang="ko-KR" altLang="en-US" sz="1600" b="1" dirty="0">
              <a:gradFill>
                <a:gsLst>
                  <a:gs pos="0">
                    <a:prstClr val="white"/>
                  </a:gs>
                  <a:gs pos="100000">
                    <a:prstClr val="white"/>
                  </a:gs>
                </a:gsLst>
                <a:lin ang="5400000" scaled="0"/>
              </a:gradFill>
              <a:latin typeface="微软雅黑" panose="020B0503020204020204" pitchFamily="34" charset="-122"/>
              <a:ea typeface="微软雅黑" panose="020B0503020204020204" pitchFamily="34" charset="-122"/>
            </a:endParaRPr>
          </a:p>
        </p:txBody>
      </p:sp>
      <p:sp>
        <p:nvSpPr>
          <p:cNvPr id="28" name="Freeform 7"/>
          <p:cNvSpPr/>
          <p:nvPr>
            <p:custDataLst>
              <p:tags r:id="rId4"/>
            </p:custDataLst>
          </p:nvPr>
        </p:nvSpPr>
        <p:spPr bwMode="auto">
          <a:xfrm>
            <a:off x="1953895" y="4802505"/>
            <a:ext cx="2384425" cy="495935"/>
          </a:xfrm>
          <a:custGeom>
            <a:avLst/>
            <a:gdLst>
              <a:gd name="T0" fmla="*/ 81 w 795"/>
              <a:gd name="T1" fmla="*/ 0 h 138"/>
              <a:gd name="T2" fmla="*/ 162 w 795"/>
              <a:gd name="T3" fmla="*/ 69 h 138"/>
              <a:gd name="T4" fmla="*/ 0 w 795"/>
              <a:gd name="T5" fmla="*/ 138 h 138"/>
              <a:gd name="T6" fmla="*/ 636 w 795"/>
              <a:gd name="T7" fmla="*/ 138 h 138"/>
              <a:gd name="T8" fmla="*/ 795 w 795"/>
              <a:gd name="T9" fmla="*/ 69 h 138"/>
              <a:gd name="T10" fmla="*/ 714 w 795"/>
              <a:gd name="T11" fmla="*/ 0 h 138"/>
              <a:gd name="T12" fmla="*/ 81 w 795"/>
              <a:gd name="T13" fmla="*/ 0 h 138"/>
            </a:gdLst>
            <a:ahLst/>
            <a:cxnLst>
              <a:cxn ang="0">
                <a:pos x="T0" y="T1"/>
              </a:cxn>
              <a:cxn ang="0">
                <a:pos x="T2" y="T3"/>
              </a:cxn>
              <a:cxn ang="0">
                <a:pos x="T4" y="T5"/>
              </a:cxn>
              <a:cxn ang="0">
                <a:pos x="T6" y="T7"/>
              </a:cxn>
              <a:cxn ang="0">
                <a:pos x="T8" y="T9"/>
              </a:cxn>
              <a:cxn ang="0">
                <a:pos x="T10" y="T11"/>
              </a:cxn>
              <a:cxn ang="0">
                <a:pos x="T12" y="T13"/>
              </a:cxn>
            </a:cxnLst>
            <a:rect l="0" t="0" r="r" b="b"/>
            <a:pathLst>
              <a:path w="795" h="138">
                <a:moveTo>
                  <a:pt x="81" y="0"/>
                </a:moveTo>
                <a:lnTo>
                  <a:pt x="162" y="69"/>
                </a:lnTo>
                <a:lnTo>
                  <a:pt x="0" y="138"/>
                </a:lnTo>
                <a:lnTo>
                  <a:pt x="636" y="138"/>
                </a:lnTo>
                <a:lnTo>
                  <a:pt x="795" y="69"/>
                </a:lnTo>
                <a:lnTo>
                  <a:pt x="714" y="0"/>
                </a:lnTo>
                <a:lnTo>
                  <a:pt x="81" y="0"/>
                </a:lnTo>
                <a:close/>
              </a:path>
            </a:pathLst>
          </a:custGeom>
          <a:solidFill>
            <a:srgbClr val="2196F3"/>
          </a:solidFill>
          <a:ln w="3175" cap="flat" cmpd="sng" algn="ctr">
            <a:noFill/>
            <a:prstDash val="solid"/>
          </a:ln>
          <a:effectLst/>
        </p:spPr>
        <p:style>
          <a:lnRef idx="2">
            <a:srgbClr val="2196F3">
              <a:shade val="50000"/>
            </a:srgbClr>
          </a:lnRef>
          <a:fillRef idx="1">
            <a:srgbClr val="2196F3"/>
          </a:fillRef>
          <a:effectRef idx="0">
            <a:srgbClr val="2196F3"/>
          </a:effectRef>
          <a:fontRef idx="minor">
            <a:sysClr val="window" lastClr="FFFFFF"/>
          </a:fontRef>
        </p:style>
        <p:txBody>
          <a:bodyPr lIns="0" tIns="0" rIns="0" bIns="0" anchor="ctr">
            <a:normAutofit/>
          </a:bodyPr>
          <a:lstStyle/>
          <a:p>
            <a:pPr algn="ctr" defTabSz="1219200" latinLnBrk="1">
              <a:lnSpc>
                <a:spcPct val="120000"/>
              </a:lnSpc>
              <a:spcAft>
                <a:spcPts val="400"/>
              </a:spcAft>
              <a:defRPr/>
            </a:pPr>
            <a:endParaRPr lang="ko-KR" altLang="en-US" sz="1600" b="1" dirty="0">
              <a:gradFill>
                <a:gsLst>
                  <a:gs pos="0">
                    <a:prstClr val="white"/>
                  </a:gs>
                  <a:gs pos="100000">
                    <a:prstClr val="white"/>
                  </a:gs>
                </a:gsLst>
                <a:lin ang="5400000" scaled="0"/>
              </a:gradFill>
              <a:latin typeface="微软雅黑" panose="020B0503020204020204" pitchFamily="34" charset="-122"/>
              <a:ea typeface="微软雅黑" panose="020B0503020204020204" pitchFamily="34" charset="-122"/>
            </a:endParaRPr>
          </a:p>
        </p:txBody>
      </p:sp>
      <p:sp>
        <p:nvSpPr>
          <p:cNvPr id="29" name="Freeform 51"/>
          <p:cNvSpPr/>
          <p:nvPr>
            <p:custDataLst>
              <p:tags r:id="rId5"/>
            </p:custDataLst>
          </p:nvPr>
        </p:nvSpPr>
        <p:spPr bwMode="auto">
          <a:xfrm>
            <a:off x="2722880" y="4802505"/>
            <a:ext cx="968375" cy="260350"/>
          </a:xfrm>
          <a:custGeom>
            <a:avLst/>
            <a:gdLst>
              <a:gd name="connsiteX0" fmla="*/ 450091 w 898766"/>
              <a:gd name="connsiteY0" fmla="*/ 84664 h 1091661"/>
              <a:gd name="connsiteX1" fmla="*/ 78421 w 898766"/>
              <a:gd name="connsiteY1" fmla="*/ 456334 h 1091661"/>
              <a:gd name="connsiteX2" fmla="*/ 450091 w 898766"/>
              <a:gd name="connsiteY2" fmla="*/ 828004 h 1091661"/>
              <a:gd name="connsiteX3" fmla="*/ 821761 w 898766"/>
              <a:gd name="connsiteY3" fmla="*/ 456334 h 1091661"/>
              <a:gd name="connsiteX4" fmla="*/ 450091 w 898766"/>
              <a:gd name="connsiteY4" fmla="*/ 84664 h 1091661"/>
              <a:gd name="connsiteX5" fmla="*/ 447730 w 898766"/>
              <a:gd name="connsiteY5" fmla="*/ 0 h 1091661"/>
              <a:gd name="connsiteX6" fmla="*/ 863423 w 898766"/>
              <a:gd name="connsiteY6" fmla="*/ 280035 h 1091661"/>
              <a:gd name="connsiteX7" fmla="*/ 768947 w 898766"/>
              <a:gd name="connsiteY7" fmla="*/ 773656 h 1091661"/>
              <a:gd name="connsiteX8" fmla="*/ 447730 w 898766"/>
              <a:gd name="connsiteY8" fmla="*/ 1091661 h 1091661"/>
              <a:gd name="connsiteX9" fmla="*/ 131236 w 898766"/>
              <a:gd name="connsiteY9" fmla="*/ 773656 h 1091661"/>
              <a:gd name="connsiteX10" fmla="*/ 32036 w 898766"/>
              <a:gd name="connsiteY10" fmla="*/ 280035 h 1091661"/>
              <a:gd name="connsiteX11" fmla="*/ 447730 w 898766"/>
              <a:gd name="connsiteY11" fmla="*/ 0 h 1091661"/>
              <a:gd name="connsiteX0-1" fmla="*/ 821761 w 898766"/>
              <a:gd name="connsiteY0-2" fmla="*/ 456334 h 1091661"/>
              <a:gd name="connsiteX1-3" fmla="*/ 78421 w 898766"/>
              <a:gd name="connsiteY1-4" fmla="*/ 456334 h 1091661"/>
              <a:gd name="connsiteX2-5" fmla="*/ 450091 w 898766"/>
              <a:gd name="connsiteY2-6" fmla="*/ 828004 h 1091661"/>
              <a:gd name="connsiteX3-7" fmla="*/ 821761 w 898766"/>
              <a:gd name="connsiteY3-8" fmla="*/ 456334 h 1091661"/>
              <a:gd name="connsiteX4-9" fmla="*/ 447730 w 898766"/>
              <a:gd name="connsiteY4-10" fmla="*/ 0 h 1091661"/>
              <a:gd name="connsiteX5-11" fmla="*/ 863423 w 898766"/>
              <a:gd name="connsiteY5-12" fmla="*/ 280035 h 1091661"/>
              <a:gd name="connsiteX6-13" fmla="*/ 768947 w 898766"/>
              <a:gd name="connsiteY6-14" fmla="*/ 773656 h 1091661"/>
              <a:gd name="connsiteX7-15" fmla="*/ 447730 w 898766"/>
              <a:gd name="connsiteY7-16" fmla="*/ 1091661 h 1091661"/>
              <a:gd name="connsiteX8-17" fmla="*/ 131236 w 898766"/>
              <a:gd name="connsiteY8-18" fmla="*/ 773656 h 1091661"/>
              <a:gd name="connsiteX9-19" fmla="*/ 32036 w 898766"/>
              <a:gd name="connsiteY9-20" fmla="*/ 280035 h 1091661"/>
              <a:gd name="connsiteX10-21" fmla="*/ 447730 w 898766"/>
              <a:gd name="connsiteY10-22" fmla="*/ 0 h 1091661"/>
              <a:gd name="connsiteX0-23" fmla="*/ 821761 w 898766"/>
              <a:gd name="connsiteY0-24" fmla="*/ 238002 h 873329"/>
              <a:gd name="connsiteX1-25" fmla="*/ 78421 w 898766"/>
              <a:gd name="connsiteY1-26" fmla="*/ 238002 h 873329"/>
              <a:gd name="connsiteX2-27" fmla="*/ 450091 w 898766"/>
              <a:gd name="connsiteY2-28" fmla="*/ 609672 h 873329"/>
              <a:gd name="connsiteX3-29" fmla="*/ 821761 w 898766"/>
              <a:gd name="connsiteY3-30" fmla="*/ 238002 h 873329"/>
              <a:gd name="connsiteX4-31" fmla="*/ 32036 w 898766"/>
              <a:gd name="connsiteY4-32" fmla="*/ 61703 h 873329"/>
              <a:gd name="connsiteX5-33" fmla="*/ 863423 w 898766"/>
              <a:gd name="connsiteY5-34" fmla="*/ 61703 h 873329"/>
              <a:gd name="connsiteX6-35" fmla="*/ 768947 w 898766"/>
              <a:gd name="connsiteY6-36" fmla="*/ 555324 h 873329"/>
              <a:gd name="connsiteX7-37" fmla="*/ 447730 w 898766"/>
              <a:gd name="connsiteY7-38" fmla="*/ 873329 h 873329"/>
              <a:gd name="connsiteX8-39" fmla="*/ 131236 w 898766"/>
              <a:gd name="connsiteY8-40" fmla="*/ 555324 h 873329"/>
              <a:gd name="connsiteX9-41" fmla="*/ 32036 w 898766"/>
              <a:gd name="connsiteY9-42" fmla="*/ 61703 h 873329"/>
              <a:gd name="connsiteX0-43" fmla="*/ 821761 w 832092"/>
              <a:gd name="connsiteY0-44" fmla="*/ 176299 h 811626"/>
              <a:gd name="connsiteX1-45" fmla="*/ 78421 w 832092"/>
              <a:gd name="connsiteY1-46" fmla="*/ 176299 h 811626"/>
              <a:gd name="connsiteX2-47" fmla="*/ 450091 w 832092"/>
              <a:gd name="connsiteY2-48" fmla="*/ 547969 h 811626"/>
              <a:gd name="connsiteX3-49" fmla="*/ 821761 w 832092"/>
              <a:gd name="connsiteY3-50" fmla="*/ 176299 h 811626"/>
              <a:gd name="connsiteX4-51" fmla="*/ 32036 w 832092"/>
              <a:gd name="connsiteY4-52" fmla="*/ 0 h 811626"/>
              <a:gd name="connsiteX5-53" fmla="*/ 768947 w 832092"/>
              <a:gd name="connsiteY5-54" fmla="*/ 493621 h 811626"/>
              <a:gd name="connsiteX6-55" fmla="*/ 447730 w 832092"/>
              <a:gd name="connsiteY6-56" fmla="*/ 811626 h 811626"/>
              <a:gd name="connsiteX7-57" fmla="*/ 131236 w 832092"/>
              <a:gd name="connsiteY7-58" fmla="*/ 493621 h 811626"/>
              <a:gd name="connsiteX8-59" fmla="*/ 32036 w 832092"/>
              <a:gd name="connsiteY8-60" fmla="*/ 0 h 811626"/>
              <a:gd name="connsiteX0-61" fmla="*/ 753672 w 764003"/>
              <a:gd name="connsiteY0-62" fmla="*/ 46459 h 681786"/>
              <a:gd name="connsiteX1-63" fmla="*/ 10332 w 764003"/>
              <a:gd name="connsiteY1-64" fmla="*/ 46459 h 681786"/>
              <a:gd name="connsiteX2-65" fmla="*/ 382002 w 764003"/>
              <a:gd name="connsiteY2-66" fmla="*/ 418129 h 681786"/>
              <a:gd name="connsiteX3-67" fmla="*/ 753672 w 764003"/>
              <a:gd name="connsiteY3-68" fmla="*/ 46459 h 681786"/>
              <a:gd name="connsiteX4-69" fmla="*/ 63147 w 764003"/>
              <a:gd name="connsiteY4-70" fmla="*/ 363781 h 681786"/>
              <a:gd name="connsiteX5-71" fmla="*/ 700858 w 764003"/>
              <a:gd name="connsiteY5-72" fmla="*/ 363781 h 681786"/>
              <a:gd name="connsiteX6-73" fmla="*/ 379641 w 764003"/>
              <a:gd name="connsiteY6-74" fmla="*/ 681786 h 681786"/>
              <a:gd name="connsiteX7-75" fmla="*/ 63147 w 764003"/>
              <a:gd name="connsiteY7-76" fmla="*/ 363781 h 681786"/>
              <a:gd name="connsiteX0-77" fmla="*/ 690525 w 700856"/>
              <a:gd name="connsiteY0-78" fmla="*/ 0 h 635327"/>
              <a:gd name="connsiteX1-79" fmla="*/ 318855 w 700856"/>
              <a:gd name="connsiteY1-80" fmla="*/ 371670 h 635327"/>
              <a:gd name="connsiteX2-81" fmla="*/ 690525 w 700856"/>
              <a:gd name="connsiteY2-82" fmla="*/ 0 h 635327"/>
              <a:gd name="connsiteX3-83" fmla="*/ 0 w 700856"/>
              <a:gd name="connsiteY3-84" fmla="*/ 317322 h 635327"/>
              <a:gd name="connsiteX4-85" fmla="*/ 637711 w 700856"/>
              <a:gd name="connsiteY4-86" fmla="*/ 317322 h 635327"/>
              <a:gd name="connsiteX5-87" fmla="*/ 316494 w 700856"/>
              <a:gd name="connsiteY5-88" fmla="*/ 635327 h 635327"/>
              <a:gd name="connsiteX6-89" fmla="*/ 0 w 700856"/>
              <a:gd name="connsiteY6-90" fmla="*/ 317322 h 635327"/>
              <a:gd name="connsiteX0-91" fmla="*/ 0 w 637711"/>
              <a:gd name="connsiteY0-92" fmla="*/ 39751 h 357756"/>
              <a:gd name="connsiteX1-93" fmla="*/ 637711 w 637711"/>
              <a:gd name="connsiteY1-94" fmla="*/ 39751 h 357756"/>
              <a:gd name="connsiteX2-95" fmla="*/ 316494 w 637711"/>
              <a:gd name="connsiteY2-96" fmla="*/ 357756 h 357756"/>
              <a:gd name="connsiteX3-97" fmla="*/ 0 w 637711"/>
              <a:gd name="connsiteY3-98" fmla="*/ 39751 h 357756"/>
              <a:gd name="connsiteX0-99" fmla="*/ 0 w 637711"/>
              <a:gd name="connsiteY0-100" fmla="*/ 0 h 318005"/>
              <a:gd name="connsiteX1-101" fmla="*/ 637711 w 637711"/>
              <a:gd name="connsiteY1-102" fmla="*/ 0 h 318005"/>
              <a:gd name="connsiteX2-103" fmla="*/ 316494 w 637711"/>
              <a:gd name="connsiteY2-104" fmla="*/ 318005 h 318005"/>
              <a:gd name="connsiteX3-105" fmla="*/ 0 w 637711"/>
              <a:gd name="connsiteY3-106" fmla="*/ 0 h 318005"/>
            </a:gdLst>
            <a:ahLst/>
            <a:cxnLst>
              <a:cxn ang="0">
                <a:pos x="connsiteX0-1" y="connsiteY0-2"/>
              </a:cxn>
              <a:cxn ang="0">
                <a:pos x="connsiteX1-3" y="connsiteY1-4"/>
              </a:cxn>
              <a:cxn ang="0">
                <a:pos x="connsiteX2-5" y="connsiteY2-6"/>
              </a:cxn>
              <a:cxn ang="0">
                <a:pos x="connsiteX3-7" y="connsiteY3-8"/>
              </a:cxn>
            </a:cxnLst>
            <a:rect l="l" t="t" r="r" b="b"/>
            <a:pathLst>
              <a:path w="637711" h="318005">
                <a:moveTo>
                  <a:pt x="0" y="0"/>
                </a:moveTo>
                <a:lnTo>
                  <a:pt x="637711" y="0"/>
                </a:lnTo>
                <a:lnTo>
                  <a:pt x="316494" y="318005"/>
                </a:lnTo>
                <a:lnTo>
                  <a:pt x="0" y="0"/>
                </a:lnTo>
                <a:close/>
              </a:path>
            </a:pathLst>
          </a:custGeom>
          <a:solidFill>
            <a:sysClr val="windowText" lastClr="000000">
              <a:alpha val="20000"/>
            </a:sysClr>
          </a:solidFill>
          <a:ln w="3175" cap="flat">
            <a:noFill/>
            <a:prstDash val="solid"/>
            <a:miter lim="800000"/>
          </a:ln>
        </p:spPr>
        <p:txBody>
          <a:bodyPr lIns="121920" tIns="60960" rIns="121920" bIns="60960">
            <a:normAutofit fontScale="25000" lnSpcReduction="20000"/>
          </a:bodyPr>
          <a:lstStyle>
            <a:lvl1pPr>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930" eaLnBrk="0" fontAlgn="base" hangingPunct="0">
              <a:spcBef>
                <a:spcPct val="0"/>
              </a:spcBef>
              <a:spcAft>
                <a:spcPct val="0"/>
              </a:spcAft>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930" eaLnBrk="0" fontAlgn="base" hangingPunct="0">
              <a:spcBef>
                <a:spcPct val="0"/>
              </a:spcBef>
              <a:spcAft>
                <a:spcPct val="0"/>
              </a:spcAft>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930" eaLnBrk="0" fontAlgn="base" hangingPunct="0">
              <a:spcBef>
                <a:spcPct val="0"/>
              </a:spcBef>
              <a:spcAft>
                <a:spcPct val="0"/>
              </a:spcAft>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930" eaLnBrk="0" fontAlgn="base" hangingPunct="0">
              <a:spcBef>
                <a:spcPct val="0"/>
              </a:spcBef>
              <a:spcAft>
                <a:spcPct val="0"/>
              </a:spcAft>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defTabSz="457200" latinLnBrk="1">
              <a:lnSpc>
                <a:spcPct val="140000"/>
              </a:lnSpc>
              <a:defRPr/>
            </a:pPr>
            <a:endParaRPr lang="ko-KR" altLang="en-US" sz="3200" dirty="0">
              <a:solidFill>
                <a:srgbClr val="222222"/>
              </a:solidFill>
              <a:latin typeface="微软雅黑" panose="020B0503020204020204" pitchFamily="34" charset="-122"/>
              <a:ea typeface="Gulim" panose="020B0600000101010101" pitchFamily="50" charset="-127"/>
              <a:cs typeface="Source Sans Pro" charset="0"/>
            </a:endParaRPr>
          </a:p>
        </p:txBody>
      </p:sp>
      <p:sp>
        <p:nvSpPr>
          <p:cNvPr id="30" name="Freeform 17"/>
          <p:cNvSpPr/>
          <p:nvPr>
            <p:custDataLst>
              <p:tags r:id="rId6"/>
            </p:custDataLst>
          </p:nvPr>
        </p:nvSpPr>
        <p:spPr bwMode="auto">
          <a:xfrm>
            <a:off x="2526030" y="3406775"/>
            <a:ext cx="1365250" cy="1656080"/>
          </a:xfrm>
          <a:custGeom>
            <a:avLst/>
            <a:gdLst>
              <a:gd name="connsiteX0" fmla="*/ 450091 w 898766"/>
              <a:gd name="connsiteY0" fmla="*/ 84664 h 1091661"/>
              <a:gd name="connsiteX1" fmla="*/ 78421 w 898766"/>
              <a:gd name="connsiteY1" fmla="*/ 456334 h 1091661"/>
              <a:gd name="connsiteX2" fmla="*/ 450091 w 898766"/>
              <a:gd name="connsiteY2" fmla="*/ 828004 h 1091661"/>
              <a:gd name="connsiteX3" fmla="*/ 821761 w 898766"/>
              <a:gd name="connsiteY3" fmla="*/ 456334 h 1091661"/>
              <a:gd name="connsiteX4" fmla="*/ 450091 w 898766"/>
              <a:gd name="connsiteY4" fmla="*/ 84664 h 1091661"/>
              <a:gd name="connsiteX5" fmla="*/ 447730 w 898766"/>
              <a:gd name="connsiteY5" fmla="*/ 0 h 1091661"/>
              <a:gd name="connsiteX6" fmla="*/ 863423 w 898766"/>
              <a:gd name="connsiteY6" fmla="*/ 280035 h 1091661"/>
              <a:gd name="connsiteX7" fmla="*/ 768947 w 898766"/>
              <a:gd name="connsiteY7" fmla="*/ 773656 h 1091661"/>
              <a:gd name="connsiteX8" fmla="*/ 447730 w 898766"/>
              <a:gd name="connsiteY8" fmla="*/ 1091661 h 1091661"/>
              <a:gd name="connsiteX9" fmla="*/ 131236 w 898766"/>
              <a:gd name="connsiteY9" fmla="*/ 773656 h 1091661"/>
              <a:gd name="connsiteX10" fmla="*/ 32036 w 898766"/>
              <a:gd name="connsiteY10" fmla="*/ 280035 h 1091661"/>
              <a:gd name="connsiteX11" fmla="*/ 447730 w 898766"/>
              <a:gd name="connsiteY11" fmla="*/ 0 h 109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8766" h="1091661">
                <a:moveTo>
                  <a:pt x="450091" y="84664"/>
                </a:moveTo>
                <a:cubicBezTo>
                  <a:pt x="244823" y="84664"/>
                  <a:pt x="78421" y="251066"/>
                  <a:pt x="78421" y="456334"/>
                </a:cubicBezTo>
                <a:cubicBezTo>
                  <a:pt x="78421" y="661602"/>
                  <a:pt x="244823" y="828004"/>
                  <a:pt x="450091" y="828004"/>
                </a:cubicBezTo>
                <a:cubicBezTo>
                  <a:pt x="655359" y="828004"/>
                  <a:pt x="821761" y="661602"/>
                  <a:pt x="821761" y="456334"/>
                </a:cubicBezTo>
                <a:cubicBezTo>
                  <a:pt x="821761" y="251066"/>
                  <a:pt x="655359" y="84664"/>
                  <a:pt x="450091" y="84664"/>
                </a:cubicBezTo>
                <a:close/>
                <a:moveTo>
                  <a:pt x="447730" y="0"/>
                </a:moveTo>
                <a:cubicBezTo>
                  <a:pt x="631958" y="0"/>
                  <a:pt x="792566" y="109166"/>
                  <a:pt x="863423" y="280035"/>
                </a:cubicBezTo>
                <a:cubicBezTo>
                  <a:pt x="934280" y="446157"/>
                  <a:pt x="896490" y="640758"/>
                  <a:pt x="768947" y="773656"/>
                </a:cubicBezTo>
                <a:lnTo>
                  <a:pt x="447730" y="1091661"/>
                </a:lnTo>
                <a:cubicBezTo>
                  <a:pt x="447730" y="1091661"/>
                  <a:pt x="447730" y="1091661"/>
                  <a:pt x="131236" y="773656"/>
                </a:cubicBezTo>
                <a:cubicBezTo>
                  <a:pt x="3693" y="640758"/>
                  <a:pt x="-34097" y="446157"/>
                  <a:pt x="32036" y="280035"/>
                </a:cubicBezTo>
                <a:cubicBezTo>
                  <a:pt x="102893" y="109166"/>
                  <a:pt x="268226" y="0"/>
                  <a:pt x="447730" y="0"/>
                </a:cubicBezTo>
                <a:close/>
              </a:path>
            </a:pathLst>
          </a:custGeom>
          <a:solidFill>
            <a:srgbClr val="2196F3"/>
          </a:solidFill>
          <a:ln w="3175" cap="flat">
            <a:noFill/>
            <a:prstDash val="solid"/>
            <a:miter lim="800000"/>
          </a:ln>
        </p:spPr>
        <p:txBody>
          <a:bodyPr lIns="121920" tIns="60960" rIns="121920" bIns="60960">
            <a:normAutofit/>
          </a:bodyPr>
          <a:lstStyle>
            <a:lvl1pPr>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930" eaLnBrk="0" fontAlgn="base" hangingPunct="0">
              <a:spcBef>
                <a:spcPct val="0"/>
              </a:spcBef>
              <a:spcAft>
                <a:spcPct val="0"/>
              </a:spcAft>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930" eaLnBrk="0" fontAlgn="base" hangingPunct="0">
              <a:spcBef>
                <a:spcPct val="0"/>
              </a:spcBef>
              <a:spcAft>
                <a:spcPct val="0"/>
              </a:spcAft>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930" eaLnBrk="0" fontAlgn="base" hangingPunct="0">
              <a:spcBef>
                <a:spcPct val="0"/>
              </a:spcBef>
              <a:spcAft>
                <a:spcPct val="0"/>
              </a:spcAft>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930" eaLnBrk="0" fontAlgn="base" hangingPunct="0">
              <a:spcBef>
                <a:spcPct val="0"/>
              </a:spcBef>
              <a:spcAft>
                <a:spcPct val="0"/>
              </a:spcAft>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defTabSz="457200" latinLnBrk="1">
              <a:lnSpc>
                <a:spcPct val="120000"/>
              </a:lnSpc>
              <a:defRPr/>
            </a:pPr>
            <a:endParaRPr lang="ko-KR" altLang="en-US" sz="3200" dirty="0">
              <a:solidFill>
                <a:srgbClr val="222222"/>
              </a:solidFill>
              <a:latin typeface="微软雅黑" panose="020B0503020204020204" pitchFamily="34" charset="-122"/>
              <a:ea typeface="Gulim" panose="020B0600000101010101" pitchFamily="50" charset="-127"/>
              <a:cs typeface="Source Sans Pro" charset="0"/>
            </a:endParaRPr>
          </a:p>
        </p:txBody>
      </p:sp>
      <p:sp>
        <p:nvSpPr>
          <p:cNvPr id="31" name="文本框 30"/>
          <p:cNvSpPr txBox="1"/>
          <p:nvPr>
            <p:custDataLst>
              <p:tags r:id="rId7"/>
            </p:custDataLst>
          </p:nvPr>
        </p:nvSpPr>
        <p:spPr>
          <a:xfrm>
            <a:off x="1096645" y="1806575"/>
            <a:ext cx="4628515" cy="1600835"/>
          </a:xfrm>
          <a:prstGeom prst="rect">
            <a:avLst/>
          </a:prstGeom>
          <a:noFill/>
        </p:spPr>
        <p:txBody>
          <a:bodyPr wrap="square" rtlCol="0">
            <a:noAutofit/>
          </a:bodyPr>
          <a:lstStyle>
            <a:defPPr>
              <a:defRPr lang="en-US"/>
            </a:defPPr>
            <a:lvl1pPr algn="ctr">
              <a:lnSpc>
                <a:spcPct val="130000"/>
              </a:lnSpc>
              <a:defRPr sz="1400">
                <a:solidFill>
                  <a:sysClr val="windowText" lastClr="000000">
                    <a:lumMod val="75000"/>
                    <a:lumOff val="25000"/>
                  </a:sysClr>
                </a:solidFill>
              </a:defRPr>
            </a:lvl1pPr>
          </a:lstStyle>
          <a:p>
            <a:pPr indent="508000" algn="l" fontAlgn="auto">
              <a:lnSpc>
                <a:spcPct val="150000"/>
              </a:lnSpc>
              <a:extLst>
                <a:ext uri="{35155182-B16C-46BC-9424-99874614C6A1}">
                  <wpsdc:indentchars xmlns="" xmlns:wpsdc="http://www.wps.cn/officeDocument/2017/drawingmlCustomData" val="200" checksum="282533468"/>
                </a:ext>
              </a:extLst>
            </a:pPr>
            <a:r>
              <a:rPr lang="zh-CN" sz="2000">
                <a:sym typeface="+mn-ea"/>
              </a:rPr>
              <a:t>对于天幕屏、由于空间位置的局限性，目前主流以播放影视素材为主，该方案为天幕屏增加互动娱乐功能</a:t>
            </a:r>
            <a:endParaRPr lang="zh-CN" sz="2000" dirty="0">
              <a:solidFill>
                <a:schemeClr val="tx1">
                  <a:lumMod val="65000"/>
                  <a:lumOff val="35000"/>
                  <a:alpha val="80000"/>
                </a:schemeClr>
              </a:solidFill>
              <a:latin typeface="微软雅黑" panose="020B0503020204020204" pitchFamily="34" charset="-122"/>
              <a:ea typeface="微软雅黑" panose="020B0503020204020204" pitchFamily="34" charset="-122"/>
              <a:cs typeface="Open Sans" panose="020B0606030504020204" pitchFamily="34" charset="0"/>
              <a:sym typeface="+mn-ea"/>
            </a:endParaRPr>
          </a:p>
        </p:txBody>
      </p:sp>
      <p:sp>
        <p:nvSpPr>
          <p:cNvPr id="32" name="文本框 31"/>
          <p:cNvSpPr txBox="1"/>
          <p:nvPr>
            <p:custDataLst>
              <p:tags r:id="rId8"/>
            </p:custDataLst>
          </p:nvPr>
        </p:nvSpPr>
        <p:spPr>
          <a:xfrm>
            <a:off x="2724150" y="3733800"/>
            <a:ext cx="968375" cy="785495"/>
          </a:xfrm>
          <a:prstGeom prst="rect">
            <a:avLst/>
          </a:prstGeom>
          <a:noFill/>
        </p:spPr>
        <p:txBody>
          <a:bodyPr wrap="square" rtlCol="0">
            <a:normAutofit/>
          </a:bodyPr>
          <a:lstStyle/>
          <a:p>
            <a:pPr algn="ctr" defTabSz="457200">
              <a:lnSpc>
                <a:spcPct val="120000"/>
              </a:lnSpc>
            </a:pPr>
            <a:r>
              <a:rPr kumimoji="1" lang="zh-CN" altLang="en-US" spc="300">
                <a:latin typeface="Arial" panose="020B0604020202020204" pitchFamily="34" charset="0"/>
                <a:ea typeface="微软雅黑" panose="020B0503020204020204" pitchFamily="34" charset="-122"/>
              </a:rPr>
              <a:t>设计目的</a:t>
            </a:r>
          </a:p>
        </p:txBody>
      </p:sp>
      <p:sp>
        <p:nvSpPr>
          <p:cNvPr id="33" name="Rectangle 5"/>
          <p:cNvSpPr>
            <a:spLocks noChangeArrowheads="1"/>
          </p:cNvSpPr>
          <p:nvPr>
            <p:custDataLst>
              <p:tags r:id="rId9"/>
            </p:custDataLst>
          </p:nvPr>
        </p:nvSpPr>
        <p:spPr bwMode="auto">
          <a:xfrm>
            <a:off x="4923790" y="5299075"/>
            <a:ext cx="1907540" cy="236220"/>
          </a:xfrm>
          <a:prstGeom prst="rect">
            <a:avLst/>
          </a:prstGeom>
          <a:solidFill>
            <a:srgbClr val="38A9C9">
              <a:lumMod val="75000"/>
            </a:srgbClr>
          </a:solidFill>
          <a:ln w="3175" cap="flat" cmpd="sng" algn="ctr">
            <a:noFill/>
            <a:prstDash val="solid"/>
          </a:ln>
          <a:effectLst/>
        </p:spPr>
        <p:style>
          <a:lnRef idx="2">
            <a:srgbClr val="2196F3">
              <a:shade val="50000"/>
            </a:srgbClr>
          </a:lnRef>
          <a:fillRef idx="1">
            <a:srgbClr val="2196F3"/>
          </a:fillRef>
          <a:effectRef idx="0">
            <a:srgbClr val="2196F3"/>
          </a:effectRef>
          <a:fontRef idx="minor">
            <a:sysClr val="window" lastClr="FFFFFF"/>
          </a:fontRef>
        </p:style>
        <p:txBody>
          <a:bodyPr lIns="0" tIns="0" rIns="0" bIns="0" anchor="ctr">
            <a:normAutofit fontScale="85000" lnSpcReduction="10000"/>
          </a:bodyPr>
          <a:lstStyle/>
          <a:p>
            <a:pPr algn="ctr" defTabSz="1219200" latinLnBrk="1">
              <a:lnSpc>
                <a:spcPct val="130000"/>
              </a:lnSpc>
              <a:spcAft>
                <a:spcPts val="400"/>
              </a:spcAft>
              <a:defRPr/>
            </a:pPr>
            <a:endParaRPr lang="ko-KR" altLang="en-US" sz="1600" b="1" dirty="0">
              <a:gradFill>
                <a:gsLst>
                  <a:gs pos="0">
                    <a:prstClr val="white"/>
                  </a:gs>
                  <a:gs pos="100000">
                    <a:prstClr val="white"/>
                  </a:gs>
                </a:gsLst>
                <a:lin ang="5400000" scaled="0"/>
              </a:gradFill>
              <a:latin typeface="微软雅黑" panose="020B0503020204020204" pitchFamily="34" charset="-122"/>
              <a:ea typeface="微软雅黑" panose="020B0503020204020204" pitchFamily="34" charset="-122"/>
            </a:endParaRPr>
          </a:p>
        </p:txBody>
      </p:sp>
      <p:sp>
        <p:nvSpPr>
          <p:cNvPr id="34" name="Freeform 6"/>
          <p:cNvSpPr/>
          <p:nvPr>
            <p:custDataLst>
              <p:tags r:id="rId10"/>
            </p:custDataLst>
          </p:nvPr>
        </p:nvSpPr>
        <p:spPr bwMode="auto">
          <a:xfrm>
            <a:off x="6825615" y="5052695"/>
            <a:ext cx="476885" cy="481965"/>
          </a:xfrm>
          <a:custGeom>
            <a:avLst/>
            <a:gdLst>
              <a:gd name="T0" fmla="*/ 0 w 159"/>
              <a:gd name="T1" fmla="*/ 69 h 186"/>
              <a:gd name="T2" fmla="*/ 0 w 159"/>
              <a:gd name="T3" fmla="*/ 186 h 186"/>
              <a:gd name="T4" fmla="*/ 159 w 159"/>
              <a:gd name="T5" fmla="*/ 117 h 186"/>
              <a:gd name="T6" fmla="*/ 159 w 159"/>
              <a:gd name="T7" fmla="*/ 0 h 186"/>
              <a:gd name="T8" fmla="*/ 0 w 159"/>
              <a:gd name="T9" fmla="*/ 69 h 186"/>
              <a:gd name="connsiteX0" fmla="*/ 0 w 10000"/>
              <a:gd name="connsiteY0" fmla="*/ 3710 h 10000"/>
              <a:gd name="connsiteX1" fmla="*/ 0 w 10000"/>
              <a:gd name="connsiteY1" fmla="*/ 10000 h 10000"/>
              <a:gd name="connsiteX2" fmla="*/ 10000 w 10000"/>
              <a:gd name="connsiteY2" fmla="*/ 5163 h 10000"/>
              <a:gd name="connsiteX3" fmla="*/ 10000 w 10000"/>
              <a:gd name="connsiteY3" fmla="*/ 0 h 10000"/>
              <a:gd name="connsiteX4" fmla="*/ 0 w 10000"/>
              <a:gd name="connsiteY4" fmla="*/ 3710 h 10000"/>
              <a:gd name="connsiteX0-1" fmla="*/ 0 w 10000"/>
              <a:gd name="connsiteY0-2" fmla="*/ 3710 h 10000"/>
              <a:gd name="connsiteX1-3" fmla="*/ 0 w 10000"/>
              <a:gd name="connsiteY1-4" fmla="*/ 10000 h 10000"/>
              <a:gd name="connsiteX2-5" fmla="*/ 10000 w 10000"/>
              <a:gd name="connsiteY2-6" fmla="*/ 4648 h 10000"/>
              <a:gd name="connsiteX3-7" fmla="*/ 10000 w 10000"/>
              <a:gd name="connsiteY3-8" fmla="*/ 0 h 10000"/>
              <a:gd name="connsiteX4-9" fmla="*/ 0 w 10000"/>
              <a:gd name="connsiteY4-10" fmla="*/ 371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000">
                <a:moveTo>
                  <a:pt x="0" y="3710"/>
                </a:moveTo>
                <a:lnTo>
                  <a:pt x="0" y="10000"/>
                </a:lnTo>
                <a:lnTo>
                  <a:pt x="10000" y="4648"/>
                </a:lnTo>
                <a:lnTo>
                  <a:pt x="10000" y="0"/>
                </a:lnTo>
                <a:lnTo>
                  <a:pt x="0" y="3710"/>
                </a:lnTo>
                <a:close/>
              </a:path>
            </a:pathLst>
          </a:custGeom>
          <a:solidFill>
            <a:srgbClr val="38A9C9">
              <a:lumMod val="50000"/>
            </a:srgbClr>
          </a:solidFill>
          <a:ln w="3175" cap="flat" cmpd="sng" algn="ctr">
            <a:noFill/>
            <a:prstDash val="solid"/>
          </a:ln>
          <a:effectLst/>
        </p:spPr>
        <p:style>
          <a:lnRef idx="2">
            <a:srgbClr val="2196F3">
              <a:shade val="50000"/>
            </a:srgbClr>
          </a:lnRef>
          <a:fillRef idx="1">
            <a:srgbClr val="2196F3"/>
          </a:fillRef>
          <a:effectRef idx="0">
            <a:srgbClr val="2196F3"/>
          </a:effectRef>
          <a:fontRef idx="minor">
            <a:sysClr val="window" lastClr="FFFFFF"/>
          </a:fontRef>
        </p:style>
        <p:txBody>
          <a:bodyPr lIns="0" tIns="0" rIns="0" bIns="0" anchor="ctr">
            <a:normAutofit/>
          </a:bodyPr>
          <a:lstStyle/>
          <a:p>
            <a:pPr algn="ctr" defTabSz="1219200" latinLnBrk="1">
              <a:lnSpc>
                <a:spcPct val="120000"/>
              </a:lnSpc>
              <a:spcAft>
                <a:spcPts val="400"/>
              </a:spcAft>
              <a:defRPr/>
            </a:pPr>
            <a:endParaRPr lang="ko-KR" altLang="en-US" sz="1600" b="1" dirty="0">
              <a:gradFill>
                <a:gsLst>
                  <a:gs pos="0">
                    <a:prstClr val="white"/>
                  </a:gs>
                  <a:gs pos="100000">
                    <a:prstClr val="white"/>
                  </a:gs>
                </a:gsLst>
                <a:lin ang="5400000" scaled="0"/>
              </a:gradFill>
              <a:latin typeface="微软雅黑" panose="020B0503020204020204" pitchFamily="34" charset="-122"/>
              <a:ea typeface="微软雅黑" panose="020B0503020204020204" pitchFamily="34" charset="-122"/>
            </a:endParaRPr>
          </a:p>
        </p:txBody>
      </p:sp>
      <p:sp>
        <p:nvSpPr>
          <p:cNvPr id="35" name="Freeform 8"/>
          <p:cNvSpPr/>
          <p:nvPr>
            <p:custDataLst>
              <p:tags r:id="rId11"/>
            </p:custDataLst>
          </p:nvPr>
        </p:nvSpPr>
        <p:spPr bwMode="auto">
          <a:xfrm>
            <a:off x="5161915" y="4802505"/>
            <a:ext cx="248285" cy="349250"/>
          </a:xfrm>
          <a:custGeom>
            <a:avLst/>
            <a:gdLst>
              <a:gd name="T0" fmla="*/ 0 w 81"/>
              <a:gd name="T1" fmla="*/ 0 h 102"/>
              <a:gd name="T2" fmla="*/ 81 w 81"/>
              <a:gd name="T3" fmla="*/ 69 h 102"/>
              <a:gd name="T4" fmla="*/ 0 w 81"/>
              <a:gd name="T5" fmla="*/ 102 h 102"/>
              <a:gd name="T6" fmla="*/ 0 w 81"/>
              <a:gd name="T7" fmla="*/ 0 h 102"/>
              <a:gd name="connsiteX0" fmla="*/ 224 w 10224"/>
              <a:gd name="connsiteY0" fmla="*/ 0 h 10000"/>
              <a:gd name="connsiteX1" fmla="*/ 10224 w 10224"/>
              <a:gd name="connsiteY1" fmla="*/ 6765 h 10000"/>
              <a:gd name="connsiteX2" fmla="*/ 224 w 10224"/>
              <a:gd name="connsiteY2" fmla="*/ 10000 h 10000"/>
              <a:gd name="connsiteX3" fmla="*/ 0 w 10224"/>
              <a:gd name="connsiteY3" fmla="*/ 6138 h 10000"/>
              <a:gd name="connsiteX4" fmla="*/ 224 w 10224"/>
              <a:gd name="connsiteY4" fmla="*/ 0 h 10000"/>
              <a:gd name="connsiteX0-1" fmla="*/ 224 w 10224"/>
              <a:gd name="connsiteY0-2" fmla="*/ 0 h 10000"/>
              <a:gd name="connsiteX1-3" fmla="*/ 10224 w 10224"/>
              <a:gd name="connsiteY1-4" fmla="*/ 6765 h 10000"/>
              <a:gd name="connsiteX2-5" fmla="*/ 3068 w 10224"/>
              <a:gd name="connsiteY2-6" fmla="*/ 9017 h 10000"/>
              <a:gd name="connsiteX3-7" fmla="*/ 224 w 10224"/>
              <a:gd name="connsiteY3-8" fmla="*/ 10000 h 10000"/>
              <a:gd name="connsiteX4-9" fmla="*/ 0 w 10224"/>
              <a:gd name="connsiteY4-10" fmla="*/ 6138 h 10000"/>
              <a:gd name="connsiteX5" fmla="*/ 224 w 10224"/>
              <a:gd name="connsiteY5" fmla="*/ 0 h 10000"/>
              <a:gd name="connsiteX0-11" fmla="*/ 224 w 10224"/>
              <a:gd name="connsiteY0-12" fmla="*/ 0 h 9017"/>
              <a:gd name="connsiteX1-13" fmla="*/ 10224 w 10224"/>
              <a:gd name="connsiteY1-14" fmla="*/ 6765 h 9017"/>
              <a:gd name="connsiteX2-15" fmla="*/ 3068 w 10224"/>
              <a:gd name="connsiteY2-16" fmla="*/ 9017 h 9017"/>
              <a:gd name="connsiteX3-17" fmla="*/ 0 w 10224"/>
              <a:gd name="connsiteY3-18" fmla="*/ 6138 h 9017"/>
              <a:gd name="connsiteX4-19" fmla="*/ 224 w 10224"/>
              <a:gd name="connsiteY4-20" fmla="*/ 0 h 9017"/>
              <a:gd name="connsiteX0-21" fmla="*/ 219 w 10000"/>
              <a:gd name="connsiteY0-22" fmla="*/ 0 h 10563"/>
              <a:gd name="connsiteX1-23" fmla="*/ 10000 w 10000"/>
              <a:gd name="connsiteY1-24" fmla="*/ 7502 h 10563"/>
              <a:gd name="connsiteX2-25" fmla="*/ 4751 w 10000"/>
              <a:gd name="connsiteY2-26" fmla="*/ 10563 h 10563"/>
              <a:gd name="connsiteX3-27" fmla="*/ 0 w 10000"/>
              <a:gd name="connsiteY3-28" fmla="*/ 6807 h 10563"/>
              <a:gd name="connsiteX4-29" fmla="*/ 219 w 10000"/>
              <a:gd name="connsiteY4-30" fmla="*/ 0 h 1056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563">
                <a:moveTo>
                  <a:pt x="219" y="0"/>
                </a:moveTo>
                <a:lnTo>
                  <a:pt x="10000" y="7502"/>
                </a:lnTo>
                <a:lnTo>
                  <a:pt x="4751" y="10563"/>
                </a:lnTo>
                <a:lnTo>
                  <a:pt x="0" y="6807"/>
                </a:lnTo>
                <a:lnTo>
                  <a:pt x="219" y="0"/>
                </a:lnTo>
                <a:close/>
              </a:path>
            </a:pathLst>
          </a:custGeom>
          <a:solidFill>
            <a:srgbClr val="38A9C9">
              <a:lumMod val="50000"/>
            </a:srgbClr>
          </a:solidFill>
          <a:ln w="3175" cap="flat" cmpd="sng" algn="ctr">
            <a:noFill/>
            <a:prstDash val="solid"/>
          </a:ln>
          <a:effectLst/>
        </p:spPr>
        <p:style>
          <a:lnRef idx="2">
            <a:srgbClr val="2196F3">
              <a:shade val="50000"/>
            </a:srgbClr>
          </a:lnRef>
          <a:fillRef idx="1">
            <a:srgbClr val="2196F3"/>
          </a:fillRef>
          <a:effectRef idx="0">
            <a:srgbClr val="2196F3"/>
          </a:effectRef>
          <a:fontRef idx="minor">
            <a:sysClr val="window" lastClr="FFFFFF"/>
          </a:fontRef>
        </p:style>
        <p:txBody>
          <a:bodyPr lIns="0" tIns="0" rIns="0" bIns="0" anchor="ctr">
            <a:normAutofit/>
          </a:bodyPr>
          <a:lstStyle/>
          <a:p>
            <a:pPr algn="ctr" defTabSz="1219200" latinLnBrk="1">
              <a:lnSpc>
                <a:spcPct val="120000"/>
              </a:lnSpc>
              <a:spcAft>
                <a:spcPts val="400"/>
              </a:spcAft>
              <a:defRPr/>
            </a:pPr>
            <a:endParaRPr lang="ko-KR" altLang="en-US" sz="1600" b="1" dirty="0">
              <a:gradFill>
                <a:gsLst>
                  <a:gs pos="0">
                    <a:prstClr val="white"/>
                  </a:gs>
                  <a:gs pos="100000">
                    <a:prstClr val="white"/>
                  </a:gs>
                </a:gsLst>
                <a:lin ang="5400000" scaled="0"/>
              </a:gradFill>
              <a:latin typeface="微软雅黑" panose="020B0503020204020204" pitchFamily="34" charset="-122"/>
              <a:ea typeface="微软雅黑" panose="020B0503020204020204" pitchFamily="34" charset="-122"/>
            </a:endParaRPr>
          </a:p>
        </p:txBody>
      </p:sp>
      <p:sp>
        <p:nvSpPr>
          <p:cNvPr id="36" name="Freeform 7"/>
          <p:cNvSpPr/>
          <p:nvPr>
            <p:custDataLst>
              <p:tags r:id="rId12"/>
            </p:custDataLst>
          </p:nvPr>
        </p:nvSpPr>
        <p:spPr bwMode="auto">
          <a:xfrm>
            <a:off x="4923790" y="4802505"/>
            <a:ext cx="2384425" cy="495935"/>
          </a:xfrm>
          <a:custGeom>
            <a:avLst/>
            <a:gdLst>
              <a:gd name="T0" fmla="*/ 81 w 795"/>
              <a:gd name="T1" fmla="*/ 0 h 138"/>
              <a:gd name="T2" fmla="*/ 162 w 795"/>
              <a:gd name="T3" fmla="*/ 69 h 138"/>
              <a:gd name="T4" fmla="*/ 0 w 795"/>
              <a:gd name="T5" fmla="*/ 138 h 138"/>
              <a:gd name="T6" fmla="*/ 636 w 795"/>
              <a:gd name="T7" fmla="*/ 138 h 138"/>
              <a:gd name="T8" fmla="*/ 795 w 795"/>
              <a:gd name="T9" fmla="*/ 69 h 138"/>
              <a:gd name="T10" fmla="*/ 714 w 795"/>
              <a:gd name="T11" fmla="*/ 0 h 138"/>
              <a:gd name="T12" fmla="*/ 81 w 795"/>
              <a:gd name="T13" fmla="*/ 0 h 138"/>
            </a:gdLst>
            <a:ahLst/>
            <a:cxnLst>
              <a:cxn ang="0">
                <a:pos x="T0" y="T1"/>
              </a:cxn>
              <a:cxn ang="0">
                <a:pos x="T2" y="T3"/>
              </a:cxn>
              <a:cxn ang="0">
                <a:pos x="T4" y="T5"/>
              </a:cxn>
              <a:cxn ang="0">
                <a:pos x="T6" y="T7"/>
              </a:cxn>
              <a:cxn ang="0">
                <a:pos x="T8" y="T9"/>
              </a:cxn>
              <a:cxn ang="0">
                <a:pos x="T10" y="T11"/>
              </a:cxn>
              <a:cxn ang="0">
                <a:pos x="T12" y="T13"/>
              </a:cxn>
            </a:cxnLst>
            <a:rect l="0" t="0" r="r" b="b"/>
            <a:pathLst>
              <a:path w="795" h="138">
                <a:moveTo>
                  <a:pt x="81" y="0"/>
                </a:moveTo>
                <a:lnTo>
                  <a:pt x="162" y="69"/>
                </a:lnTo>
                <a:lnTo>
                  <a:pt x="0" y="138"/>
                </a:lnTo>
                <a:lnTo>
                  <a:pt x="636" y="138"/>
                </a:lnTo>
                <a:lnTo>
                  <a:pt x="795" y="69"/>
                </a:lnTo>
                <a:lnTo>
                  <a:pt x="714" y="0"/>
                </a:lnTo>
                <a:lnTo>
                  <a:pt x="81" y="0"/>
                </a:lnTo>
                <a:close/>
              </a:path>
            </a:pathLst>
          </a:custGeom>
          <a:solidFill>
            <a:srgbClr val="38A9C9"/>
          </a:solidFill>
          <a:ln w="3175" cap="flat" cmpd="sng" algn="ctr">
            <a:noFill/>
            <a:prstDash val="solid"/>
          </a:ln>
          <a:effectLst/>
        </p:spPr>
        <p:style>
          <a:lnRef idx="2">
            <a:srgbClr val="2196F3">
              <a:shade val="50000"/>
            </a:srgbClr>
          </a:lnRef>
          <a:fillRef idx="1">
            <a:srgbClr val="2196F3"/>
          </a:fillRef>
          <a:effectRef idx="0">
            <a:srgbClr val="2196F3"/>
          </a:effectRef>
          <a:fontRef idx="minor">
            <a:sysClr val="window" lastClr="FFFFFF"/>
          </a:fontRef>
        </p:style>
        <p:txBody>
          <a:bodyPr lIns="0" tIns="0" rIns="0" bIns="0" anchor="ctr">
            <a:normAutofit/>
          </a:bodyPr>
          <a:lstStyle/>
          <a:p>
            <a:pPr algn="ctr" defTabSz="1219200" latinLnBrk="1">
              <a:lnSpc>
                <a:spcPct val="120000"/>
              </a:lnSpc>
              <a:spcAft>
                <a:spcPts val="400"/>
              </a:spcAft>
              <a:defRPr/>
            </a:pPr>
            <a:endParaRPr lang="ko-KR" altLang="en-US" sz="1600" b="1" dirty="0">
              <a:gradFill>
                <a:gsLst>
                  <a:gs pos="0">
                    <a:prstClr val="white"/>
                  </a:gs>
                  <a:gs pos="100000">
                    <a:prstClr val="white"/>
                  </a:gs>
                </a:gsLst>
                <a:lin ang="5400000" scaled="0"/>
              </a:gradFill>
              <a:latin typeface="微软雅黑" panose="020B0503020204020204" pitchFamily="34" charset="-122"/>
              <a:ea typeface="微软雅黑" panose="020B0503020204020204" pitchFamily="34" charset="-122"/>
            </a:endParaRPr>
          </a:p>
        </p:txBody>
      </p:sp>
      <p:sp>
        <p:nvSpPr>
          <p:cNvPr id="54" name="Rectangle 5"/>
          <p:cNvSpPr>
            <a:spLocks noChangeArrowheads="1"/>
          </p:cNvSpPr>
          <p:nvPr>
            <p:custDataLst>
              <p:tags r:id="rId13"/>
            </p:custDataLst>
          </p:nvPr>
        </p:nvSpPr>
        <p:spPr bwMode="auto">
          <a:xfrm>
            <a:off x="7893685" y="5299075"/>
            <a:ext cx="1907540" cy="236220"/>
          </a:xfrm>
          <a:prstGeom prst="rect">
            <a:avLst/>
          </a:prstGeom>
          <a:solidFill>
            <a:srgbClr val="50BB9F">
              <a:lumMod val="75000"/>
            </a:srgbClr>
          </a:solidFill>
          <a:ln w="3175" cap="flat" cmpd="sng" algn="ctr">
            <a:noFill/>
            <a:prstDash val="solid"/>
          </a:ln>
          <a:effectLst/>
        </p:spPr>
        <p:style>
          <a:lnRef idx="2">
            <a:srgbClr val="2196F3">
              <a:shade val="50000"/>
            </a:srgbClr>
          </a:lnRef>
          <a:fillRef idx="1">
            <a:srgbClr val="2196F3"/>
          </a:fillRef>
          <a:effectRef idx="0">
            <a:srgbClr val="2196F3"/>
          </a:effectRef>
          <a:fontRef idx="minor">
            <a:sysClr val="window" lastClr="FFFFFF"/>
          </a:fontRef>
        </p:style>
        <p:txBody>
          <a:bodyPr lIns="0" tIns="0" rIns="0" bIns="0" anchor="ctr">
            <a:normAutofit fontScale="85000" lnSpcReduction="10000"/>
          </a:bodyPr>
          <a:lstStyle/>
          <a:p>
            <a:pPr algn="ctr" defTabSz="1219200" latinLnBrk="1">
              <a:lnSpc>
                <a:spcPct val="130000"/>
              </a:lnSpc>
              <a:spcAft>
                <a:spcPts val="400"/>
              </a:spcAft>
              <a:defRPr/>
            </a:pPr>
            <a:endParaRPr lang="ko-KR" altLang="en-US" sz="1600" b="1" dirty="0">
              <a:gradFill>
                <a:gsLst>
                  <a:gs pos="0">
                    <a:prstClr val="white"/>
                  </a:gs>
                  <a:gs pos="100000">
                    <a:prstClr val="white"/>
                  </a:gs>
                </a:gsLst>
                <a:lin ang="5400000" scaled="0"/>
              </a:gradFill>
              <a:latin typeface="微软雅黑" panose="020B0503020204020204" pitchFamily="34" charset="-122"/>
              <a:ea typeface="微软雅黑" panose="020B0503020204020204" pitchFamily="34" charset="-122"/>
            </a:endParaRPr>
          </a:p>
        </p:txBody>
      </p:sp>
      <p:sp>
        <p:nvSpPr>
          <p:cNvPr id="63" name="Freeform 6"/>
          <p:cNvSpPr/>
          <p:nvPr>
            <p:custDataLst>
              <p:tags r:id="rId14"/>
            </p:custDataLst>
          </p:nvPr>
        </p:nvSpPr>
        <p:spPr bwMode="auto">
          <a:xfrm>
            <a:off x="9794875" y="5052695"/>
            <a:ext cx="476885" cy="481965"/>
          </a:xfrm>
          <a:custGeom>
            <a:avLst/>
            <a:gdLst>
              <a:gd name="T0" fmla="*/ 0 w 159"/>
              <a:gd name="T1" fmla="*/ 69 h 186"/>
              <a:gd name="T2" fmla="*/ 0 w 159"/>
              <a:gd name="T3" fmla="*/ 186 h 186"/>
              <a:gd name="T4" fmla="*/ 159 w 159"/>
              <a:gd name="T5" fmla="*/ 117 h 186"/>
              <a:gd name="T6" fmla="*/ 159 w 159"/>
              <a:gd name="T7" fmla="*/ 0 h 186"/>
              <a:gd name="T8" fmla="*/ 0 w 159"/>
              <a:gd name="T9" fmla="*/ 69 h 186"/>
              <a:gd name="connsiteX0" fmla="*/ 0 w 10000"/>
              <a:gd name="connsiteY0" fmla="*/ 3710 h 10000"/>
              <a:gd name="connsiteX1" fmla="*/ 0 w 10000"/>
              <a:gd name="connsiteY1" fmla="*/ 10000 h 10000"/>
              <a:gd name="connsiteX2" fmla="*/ 10000 w 10000"/>
              <a:gd name="connsiteY2" fmla="*/ 5163 h 10000"/>
              <a:gd name="connsiteX3" fmla="*/ 10000 w 10000"/>
              <a:gd name="connsiteY3" fmla="*/ 0 h 10000"/>
              <a:gd name="connsiteX4" fmla="*/ 0 w 10000"/>
              <a:gd name="connsiteY4" fmla="*/ 3710 h 10000"/>
              <a:gd name="connsiteX0-1" fmla="*/ 0 w 10000"/>
              <a:gd name="connsiteY0-2" fmla="*/ 3710 h 10000"/>
              <a:gd name="connsiteX1-3" fmla="*/ 0 w 10000"/>
              <a:gd name="connsiteY1-4" fmla="*/ 10000 h 10000"/>
              <a:gd name="connsiteX2-5" fmla="*/ 10000 w 10000"/>
              <a:gd name="connsiteY2-6" fmla="*/ 4648 h 10000"/>
              <a:gd name="connsiteX3-7" fmla="*/ 10000 w 10000"/>
              <a:gd name="connsiteY3-8" fmla="*/ 0 h 10000"/>
              <a:gd name="connsiteX4-9" fmla="*/ 0 w 10000"/>
              <a:gd name="connsiteY4-10" fmla="*/ 371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000">
                <a:moveTo>
                  <a:pt x="0" y="3710"/>
                </a:moveTo>
                <a:lnTo>
                  <a:pt x="0" y="10000"/>
                </a:lnTo>
                <a:lnTo>
                  <a:pt x="10000" y="4648"/>
                </a:lnTo>
                <a:lnTo>
                  <a:pt x="10000" y="0"/>
                </a:lnTo>
                <a:lnTo>
                  <a:pt x="0" y="3710"/>
                </a:lnTo>
                <a:close/>
              </a:path>
            </a:pathLst>
          </a:custGeom>
          <a:solidFill>
            <a:srgbClr val="50BB9F">
              <a:lumMod val="50000"/>
            </a:srgbClr>
          </a:solidFill>
          <a:ln w="3175" cap="flat" cmpd="sng" algn="ctr">
            <a:noFill/>
            <a:prstDash val="solid"/>
          </a:ln>
          <a:effectLst/>
        </p:spPr>
        <p:style>
          <a:lnRef idx="2">
            <a:srgbClr val="2196F3">
              <a:shade val="50000"/>
            </a:srgbClr>
          </a:lnRef>
          <a:fillRef idx="1">
            <a:srgbClr val="2196F3"/>
          </a:fillRef>
          <a:effectRef idx="0">
            <a:srgbClr val="2196F3"/>
          </a:effectRef>
          <a:fontRef idx="minor">
            <a:sysClr val="window" lastClr="FFFFFF"/>
          </a:fontRef>
        </p:style>
        <p:txBody>
          <a:bodyPr lIns="0" tIns="0" rIns="0" bIns="0" anchor="ctr">
            <a:normAutofit/>
          </a:bodyPr>
          <a:lstStyle/>
          <a:p>
            <a:pPr algn="ctr" defTabSz="1219200" latinLnBrk="1">
              <a:lnSpc>
                <a:spcPct val="120000"/>
              </a:lnSpc>
              <a:spcAft>
                <a:spcPts val="400"/>
              </a:spcAft>
              <a:defRPr/>
            </a:pPr>
            <a:endParaRPr lang="ko-KR" altLang="en-US" sz="1600" b="1" dirty="0">
              <a:gradFill>
                <a:gsLst>
                  <a:gs pos="0">
                    <a:prstClr val="white"/>
                  </a:gs>
                  <a:gs pos="100000">
                    <a:prstClr val="white"/>
                  </a:gs>
                </a:gsLst>
                <a:lin ang="5400000" scaled="0"/>
              </a:gradFill>
              <a:latin typeface="微软雅黑" panose="020B0503020204020204" pitchFamily="34" charset="-122"/>
              <a:ea typeface="微软雅黑" panose="020B0503020204020204" pitchFamily="34" charset="-122"/>
            </a:endParaRPr>
          </a:p>
        </p:txBody>
      </p:sp>
      <p:sp>
        <p:nvSpPr>
          <p:cNvPr id="66" name="Freeform 8"/>
          <p:cNvSpPr/>
          <p:nvPr>
            <p:custDataLst>
              <p:tags r:id="rId15"/>
            </p:custDataLst>
          </p:nvPr>
        </p:nvSpPr>
        <p:spPr bwMode="auto">
          <a:xfrm>
            <a:off x="8131175" y="4802505"/>
            <a:ext cx="248285" cy="349250"/>
          </a:xfrm>
          <a:custGeom>
            <a:avLst/>
            <a:gdLst>
              <a:gd name="T0" fmla="*/ 0 w 81"/>
              <a:gd name="T1" fmla="*/ 0 h 102"/>
              <a:gd name="T2" fmla="*/ 81 w 81"/>
              <a:gd name="T3" fmla="*/ 69 h 102"/>
              <a:gd name="T4" fmla="*/ 0 w 81"/>
              <a:gd name="T5" fmla="*/ 102 h 102"/>
              <a:gd name="T6" fmla="*/ 0 w 81"/>
              <a:gd name="T7" fmla="*/ 0 h 102"/>
              <a:gd name="connsiteX0" fmla="*/ 224 w 10224"/>
              <a:gd name="connsiteY0" fmla="*/ 0 h 10000"/>
              <a:gd name="connsiteX1" fmla="*/ 10224 w 10224"/>
              <a:gd name="connsiteY1" fmla="*/ 6765 h 10000"/>
              <a:gd name="connsiteX2" fmla="*/ 224 w 10224"/>
              <a:gd name="connsiteY2" fmla="*/ 10000 h 10000"/>
              <a:gd name="connsiteX3" fmla="*/ 0 w 10224"/>
              <a:gd name="connsiteY3" fmla="*/ 6138 h 10000"/>
              <a:gd name="connsiteX4" fmla="*/ 224 w 10224"/>
              <a:gd name="connsiteY4" fmla="*/ 0 h 10000"/>
              <a:gd name="connsiteX0-1" fmla="*/ 224 w 10224"/>
              <a:gd name="connsiteY0-2" fmla="*/ 0 h 10000"/>
              <a:gd name="connsiteX1-3" fmla="*/ 10224 w 10224"/>
              <a:gd name="connsiteY1-4" fmla="*/ 6765 h 10000"/>
              <a:gd name="connsiteX2-5" fmla="*/ 3068 w 10224"/>
              <a:gd name="connsiteY2-6" fmla="*/ 9017 h 10000"/>
              <a:gd name="connsiteX3-7" fmla="*/ 224 w 10224"/>
              <a:gd name="connsiteY3-8" fmla="*/ 10000 h 10000"/>
              <a:gd name="connsiteX4-9" fmla="*/ 0 w 10224"/>
              <a:gd name="connsiteY4-10" fmla="*/ 6138 h 10000"/>
              <a:gd name="connsiteX5" fmla="*/ 224 w 10224"/>
              <a:gd name="connsiteY5" fmla="*/ 0 h 10000"/>
              <a:gd name="connsiteX0-11" fmla="*/ 224 w 10224"/>
              <a:gd name="connsiteY0-12" fmla="*/ 0 h 9017"/>
              <a:gd name="connsiteX1-13" fmla="*/ 10224 w 10224"/>
              <a:gd name="connsiteY1-14" fmla="*/ 6765 h 9017"/>
              <a:gd name="connsiteX2-15" fmla="*/ 3068 w 10224"/>
              <a:gd name="connsiteY2-16" fmla="*/ 9017 h 9017"/>
              <a:gd name="connsiteX3-17" fmla="*/ 0 w 10224"/>
              <a:gd name="connsiteY3-18" fmla="*/ 6138 h 9017"/>
              <a:gd name="connsiteX4-19" fmla="*/ 224 w 10224"/>
              <a:gd name="connsiteY4-20" fmla="*/ 0 h 9017"/>
              <a:gd name="connsiteX0-21" fmla="*/ 219 w 10000"/>
              <a:gd name="connsiteY0-22" fmla="*/ 0 h 10563"/>
              <a:gd name="connsiteX1-23" fmla="*/ 10000 w 10000"/>
              <a:gd name="connsiteY1-24" fmla="*/ 7502 h 10563"/>
              <a:gd name="connsiteX2-25" fmla="*/ 4751 w 10000"/>
              <a:gd name="connsiteY2-26" fmla="*/ 10563 h 10563"/>
              <a:gd name="connsiteX3-27" fmla="*/ 0 w 10000"/>
              <a:gd name="connsiteY3-28" fmla="*/ 6807 h 10563"/>
              <a:gd name="connsiteX4-29" fmla="*/ 219 w 10000"/>
              <a:gd name="connsiteY4-30" fmla="*/ 0 h 1056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563">
                <a:moveTo>
                  <a:pt x="219" y="0"/>
                </a:moveTo>
                <a:lnTo>
                  <a:pt x="10000" y="7502"/>
                </a:lnTo>
                <a:lnTo>
                  <a:pt x="4751" y="10563"/>
                </a:lnTo>
                <a:lnTo>
                  <a:pt x="0" y="6807"/>
                </a:lnTo>
                <a:lnTo>
                  <a:pt x="219" y="0"/>
                </a:lnTo>
                <a:close/>
              </a:path>
            </a:pathLst>
          </a:custGeom>
          <a:solidFill>
            <a:srgbClr val="50BB9F">
              <a:lumMod val="50000"/>
            </a:srgbClr>
          </a:solidFill>
          <a:ln w="3175" cap="flat" cmpd="sng" algn="ctr">
            <a:noFill/>
            <a:prstDash val="solid"/>
          </a:ln>
          <a:effectLst/>
        </p:spPr>
        <p:style>
          <a:lnRef idx="2">
            <a:srgbClr val="2196F3">
              <a:shade val="50000"/>
            </a:srgbClr>
          </a:lnRef>
          <a:fillRef idx="1">
            <a:srgbClr val="2196F3"/>
          </a:fillRef>
          <a:effectRef idx="0">
            <a:srgbClr val="2196F3"/>
          </a:effectRef>
          <a:fontRef idx="minor">
            <a:sysClr val="window" lastClr="FFFFFF"/>
          </a:fontRef>
        </p:style>
        <p:txBody>
          <a:bodyPr lIns="0" tIns="0" rIns="0" bIns="0" anchor="ctr">
            <a:normAutofit/>
          </a:bodyPr>
          <a:lstStyle/>
          <a:p>
            <a:pPr algn="ctr" defTabSz="1219200" latinLnBrk="1">
              <a:lnSpc>
                <a:spcPct val="120000"/>
              </a:lnSpc>
              <a:spcAft>
                <a:spcPts val="400"/>
              </a:spcAft>
              <a:defRPr/>
            </a:pPr>
            <a:endParaRPr lang="ko-KR" altLang="en-US" sz="1600" b="1" dirty="0">
              <a:gradFill>
                <a:gsLst>
                  <a:gs pos="0">
                    <a:prstClr val="white"/>
                  </a:gs>
                  <a:gs pos="100000">
                    <a:prstClr val="white"/>
                  </a:gs>
                </a:gsLst>
                <a:lin ang="5400000" scaled="0"/>
              </a:gradFill>
              <a:latin typeface="微软雅黑" panose="020B0503020204020204" pitchFamily="34" charset="-122"/>
              <a:ea typeface="微软雅黑" panose="020B0503020204020204" pitchFamily="34" charset="-122"/>
            </a:endParaRPr>
          </a:p>
        </p:txBody>
      </p:sp>
      <p:sp>
        <p:nvSpPr>
          <p:cNvPr id="79" name="Freeform 7"/>
          <p:cNvSpPr/>
          <p:nvPr>
            <p:custDataLst>
              <p:tags r:id="rId16"/>
            </p:custDataLst>
          </p:nvPr>
        </p:nvSpPr>
        <p:spPr bwMode="auto">
          <a:xfrm>
            <a:off x="7893685" y="4802505"/>
            <a:ext cx="2384425" cy="495935"/>
          </a:xfrm>
          <a:custGeom>
            <a:avLst/>
            <a:gdLst>
              <a:gd name="T0" fmla="*/ 81 w 795"/>
              <a:gd name="T1" fmla="*/ 0 h 138"/>
              <a:gd name="T2" fmla="*/ 162 w 795"/>
              <a:gd name="T3" fmla="*/ 69 h 138"/>
              <a:gd name="T4" fmla="*/ 0 w 795"/>
              <a:gd name="T5" fmla="*/ 138 h 138"/>
              <a:gd name="T6" fmla="*/ 636 w 795"/>
              <a:gd name="T7" fmla="*/ 138 h 138"/>
              <a:gd name="T8" fmla="*/ 795 w 795"/>
              <a:gd name="T9" fmla="*/ 69 h 138"/>
              <a:gd name="T10" fmla="*/ 714 w 795"/>
              <a:gd name="T11" fmla="*/ 0 h 138"/>
              <a:gd name="T12" fmla="*/ 81 w 795"/>
              <a:gd name="T13" fmla="*/ 0 h 138"/>
            </a:gdLst>
            <a:ahLst/>
            <a:cxnLst>
              <a:cxn ang="0">
                <a:pos x="T0" y="T1"/>
              </a:cxn>
              <a:cxn ang="0">
                <a:pos x="T2" y="T3"/>
              </a:cxn>
              <a:cxn ang="0">
                <a:pos x="T4" y="T5"/>
              </a:cxn>
              <a:cxn ang="0">
                <a:pos x="T6" y="T7"/>
              </a:cxn>
              <a:cxn ang="0">
                <a:pos x="T8" y="T9"/>
              </a:cxn>
              <a:cxn ang="0">
                <a:pos x="T10" y="T11"/>
              </a:cxn>
              <a:cxn ang="0">
                <a:pos x="T12" y="T13"/>
              </a:cxn>
            </a:cxnLst>
            <a:rect l="0" t="0" r="r" b="b"/>
            <a:pathLst>
              <a:path w="795" h="138">
                <a:moveTo>
                  <a:pt x="81" y="0"/>
                </a:moveTo>
                <a:lnTo>
                  <a:pt x="162" y="69"/>
                </a:lnTo>
                <a:lnTo>
                  <a:pt x="0" y="138"/>
                </a:lnTo>
                <a:lnTo>
                  <a:pt x="636" y="138"/>
                </a:lnTo>
                <a:lnTo>
                  <a:pt x="795" y="69"/>
                </a:lnTo>
                <a:lnTo>
                  <a:pt x="714" y="0"/>
                </a:lnTo>
                <a:lnTo>
                  <a:pt x="81" y="0"/>
                </a:lnTo>
                <a:close/>
              </a:path>
            </a:pathLst>
          </a:custGeom>
          <a:solidFill>
            <a:srgbClr val="50BB9F"/>
          </a:solidFill>
          <a:ln w="3175" cap="flat" cmpd="sng" algn="ctr">
            <a:noFill/>
            <a:prstDash val="solid"/>
          </a:ln>
          <a:effectLst/>
        </p:spPr>
        <p:style>
          <a:lnRef idx="2">
            <a:srgbClr val="2196F3">
              <a:shade val="50000"/>
            </a:srgbClr>
          </a:lnRef>
          <a:fillRef idx="1">
            <a:srgbClr val="2196F3"/>
          </a:fillRef>
          <a:effectRef idx="0">
            <a:srgbClr val="2196F3"/>
          </a:effectRef>
          <a:fontRef idx="minor">
            <a:sysClr val="window" lastClr="FFFFFF"/>
          </a:fontRef>
        </p:style>
        <p:txBody>
          <a:bodyPr lIns="0" tIns="0" rIns="0" bIns="0" anchor="ctr">
            <a:normAutofit/>
          </a:bodyPr>
          <a:lstStyle/>
          <a:p>
            <a:pPr algn="ctr" defTabSz="1219200" latinLnBrk="1">
              <a:lnSpc>
                <a:spcPct val="120000"/>
              </a:lnSpc>
              <a:spcAft>
                <a:spcPts val="400"/>
              </a:spcAft>
              <a:defRPr/>
            </a:pPr>
            <a:endParaRPr lang="ko-KR" altLang="en-US" sz="1600" b="1" dirty="0">
              <a:gradFill>
                <a:gsLst>
                  <a:gs pos="0">
                    <a:prstClr val="white"/>
                  </a:gs>
                  <a:gs pos="100000">
                    <a:prstClr val="white"/>
                  </a:gs>
                </a:gsLst>
                <a:lin ang="5400000" scaled="0"/>
              </a:gradFill>
              <a:latin typeface="微软雅黑" panose="020B0503020204020204" pitchFamily="34" charset="-122"/>
              <a:ea typeface="微软雅黑" panose="020B0503020204020204" pitchFamily="34" charset="-122"/>
            </a:endParaRPr>
          </a:p>
        </p:txBody>
      </p:sp>
      <p:sp>
        <p:nvSpPr>
          <p:cNvPr id="80" name="Freeform 59"/>
          <p:cNvSpPr/>
          <p:nvPr>
            <p:custDataLst>
              <p:tags r:id="rId17"/>
            </p:custDataLst>
          </p:nvPr>
        </p:nvSpPr>
        <p:spPr bwMode="auto">
          <a:xfrm>
            <a:off x="8586470" y="4802505"/>
            <a:ext cx="968375" cy="260350"/>
          </a:xfrm>
          <a:custGeom>
            <a:avLst/>
            <a:gdLst>
              <a:gd name="connsiteX0" fmla="*/ 450091 w 898766"/>
              <a:gd name="connsiteY0" fmla="*/ 84664 h 1091661"/>
              <a:gd name="connsiteX1" fmla="*/ 78421 w 898766"/>
              <a:gd name="connsiteY1" fmla="*/ 456334 h 1091661"/>
              <a:gd name="connsiteX2" fmla="*/ 450091 w 898766"/>
              <a:gd name="connsiteY2" fmla="*/ 828004 h 1091661"/>
              <a:gd name="connsiteX3" fmla="*/ 821761 w 898766"/>
              <a:gd name="connsiteY3" fmla="*/ 456334 h 1091661"/>
              <a:gd name="connsiteX4" fmla="*/ 450091 w 898766"/>
              <a:gd name="connsiteY4" fmla="*/ 84664 h 1091661"/>
              <a:gd name="connsiteX5" fmla="*/ 447730 w 898766"/>
              <a:gd name="connsiteY5" fmla="*/ 0 h 1091661"/>
              <a:gd name="connsiteX6" fmla="*/ 863423 w 898766"/>
              <a:gd name="connsiteY6" fmla="*/ 280035 h 1091661"/>
              <a:gd name="connsiteX7" fmla="*/ 768947 w 898766"/>
              <a:gd name="connsiteY7" fmla="*/ 773656 h 1091661"/>
              <a:gd name="connsiteX8" fmla="*/ 447730 w 898766"/>
              <a:gd name="connsiteY8" fmla="*/ 1091661 h 1091661"/>
              <a:gd name="connsiteX9" fmla="*/ 131236 w 898766"/>
              <a:gd name="connsiteY9" fmla="*/ 773656 h 1091661"/>
              <a:gd name="connsiteX10" fmla="*/ 32036 w 898766"/>
              <a:gd name="connsiteY10" fmla="*/ 280035 h 1091661"/>
              <a:gd name="connsiteX11" fmla="*/ 447730 w 898766"/>
              <a:gd name="connsiteY11" fmla="*/ 0 h 1091661"/>
              <a:gd name="connsiteX0-1" fmla="*/ 821761 w 898766"/>
              <a:gd name="connsiteY0-2" fmla="*/ 456334 h 1091661"/>
              <a:gd name="connsiteX1-3" fmla="*/ 78421 w 898766"/>
              <a:gd name="connsiteY1-4" fmla="*/ 456334 h 1091661"/>
              <a:gd name="connsiteX2-5" fmla="*/ 450091 w 898766"/>
              <a:gd name="connsiteY2-6" fmla="*/ 828004 h 1091661"/>
              <a:gd name="connsiteX3-7" fmla="*/ 821761 w 898766"/>
              <a:gd name="connsiteY3-8" fmla="*/ 456334 h 1091661"/>
              <a:gd name="connsiteX4-9" fmla="*/ 447730 w 898766"/>
              <a:gd name="connsiteY4-10" fmla="*/ 0 h 1091661"/>
              <a:gd name="connsiteX5-11" fmla="*/ 863423 w 898766"/>
              <a:gd name="connsiteY5-12" fmla="*/ 280035 h 1091661"/>
              <a:gd name="connsiteX6-13" fmla="*/ 768947 w 898766"/>
              <a:gd name="connsiteY6-14" fmla="*/ 773656 h 1091661"/>
              <a:gd name="connsiteX7-15" fmla="*/ 447730 w 898766"/>
              <a:gd name="connsiteY7-16" fmla="*/ 1091661 h 1091661"/>
              <a:gd name="connsiteX8-17" fmla="*/ 131236 w 898766"/>
              <a:gd name="connsiteY8-18" fmla="*/ 773656 h 1091661"/>
              <a:gd name="connsiteX9-19" fmla="*/ 32036 w 898766"/>
              <a:gd name="connsiteY9-20" fmla="*/ 280035 h 1091661"/>
              <a:gd name="connsiteX10-21" fmla="*/ 447730 w 898766"/>
              <a:gd name="connsiteY10-22" fmla="*/ 0 h 1091661"/>
              <a:gd name="connsiteX0-23" fmla="*/ 821761 w 898766"/>
              <a:gd name="connsiteY0-24" fmla="*/ 238002 h 873329"/>
              <a:gd name="connsiteX1-25" fmla="*/ 78421 w 898766"/>
              <a:gd name="connsiteY1-26" fmla="*/ 238002 h 873329"/>
              <a:gd name="connsiteX2-27" fmla="*/ 450091 w 898766"/>
              <a:gd name="connsiteY2-28" fmla="*/ 609672 h 873329"/>
              <a:gd name="connsiteX3-29" fmla="*/ 821761 w 898766"/>
              <a:gd name="connsiteY3-30" fmla="*/ 238002 h 873329"/>
              <a:gd name="connsiteX4-31" fmla="*/ 32036 w 898766"/>
              <a:gd name="connsiteY4-32" fmla="*/ 61703 h 873329"/>
              <a:gd name="connsiteX5-33" fmla="*/ 863423 w 898766"/>
              <a:gd name="connsiteY5-34" fmla="*/ 61703 h 873329"/>
              <a:gd name="connsiteX6-35" fmla="*/ 768947 w 898766"/>
              <a:gd name="connsiteY6-36" fmla="*/ 555324 h 873329"/>
              <a:gd name="connsiteX7-37" fmla="*/ 447730 w 898766"/>
              <a:gd name="connsiteY7-38" fmla="*/ 873329 h 873329"/>
              <a:gd name="connsiteX8-39" fmla="*/ 131236 w 898766"/>
              <a:gd name="connsiteY8-40" fmla="*/ 555324 h 873329"/>
              <a:gd name="connsiteX9-41" fmla="*/ 32036 w 898766"/>
              <a:gd name="connsiteY9-42" fmla="*/ 61703 h 873329"/>
              <a:gd name="connsiteX0-43" fmla="*/ 821761 w 832092"/>
              <a:gd name="connsiteY0-44" fmla="*/ 176299 h 811626"/>
              <a:gd name="connsiteX1-45" fmla="*/ 78421 w 832092"/>
              <a:gd name="connsiteY1-46" fmla="*/ 176299 h 811626"/>
              <a:gd name="connsiteX2-47" fmla="*/ 450091 w 832092"/>
              <a:gd name="connsiteY2-48" fmla="*/ 547969 h 811626"/>
              <a:gd name="connsiteX3-49" fmla="*/ 821761 w 832092"/>
              <a:gd name="connsiteY3-50" fmla="*/ 176299 h 811626"/>
              <a:gd name="connsiteX4-51" fmla="*/ 32036 w 832092"/>
              <a:gd name="connsiteY4-52" fmla="*/ 0 h 811626"/>
              <a:gd name="connsiteX5-53" fmla="*/ 768947 w 832092"/>
              <a:gd name="connsiteY5-54" fmla="*/ 493621 h 811626"/>
              <a:gd name="connsiteX6-55" fmla="*/ 447730 w 832092"/>
              <a:gd name="connsiteY6-56" fmla="*/ 811626 h 811626"/>
              <a:gd name="connsiteX7-57" fmla="*/ 131236 w 832092"/>
              <a:gd name="connsiteY7-58" fmla="*/ 493621 h 811626"/>
              <a:gd name="connsiteX8-59" fmla="*/ 32036 w 832092"/>
              <a:gd name="connsiteY8-60" fmla="*/ 0 h 811626"/>
              <a:gd name="connsiteX0-61" fmla="*/ 753672 w 764003"/>
              <a:gd name="connsiteY0-62" fmla="*/ 46459 h 681786"/>
              <a:gd name="connsiteX1-63" fmla="*/ 10332 w 764003"/>
              <a:gd name="connsiteY1-64" fmla="*/ 46459 h 681786"/>
              <a:gd name="connsiteX2-65" fmla="*/ 382002 w 764003"/>
              <a:gd name="connsiteY2-66" fmla="*/ 418129 h 681786"/>
              <a:gd name="connsiteX3-67" fmla="*/ 753672 w 764003"/>
              <a:gd name="connsiteY3-68" fmla="*/ 46459 h 681786"/>
              <a:gd name="connsiteX4-69" fmla="*/ 63147 w 764003"/>
              <a:gd name="connsiteY4-70" fmla="*/ 363781 h 681786"/>
              <a:gd name="connsiteX5-71" fmla="*/ 700858 w 764003"/>
              <a:gd name="connsiteY5-72" fmla="*/ 363781 h 681786"/>
              <a:gd name="connsiteX6-73" fmla="*/ 379641 w 764003"/>
              <a:gd name="connsiteY6-74" fmla="*/ 681786 h 681786"/>
              <a:gd name="connsiteX7-75" fmla="*/ 63147 w 764003"/>
              <a:gd name="connsiteY7-76" fmla="*/ 363781 h 681786"/>
              <a:gd name="connsiteX0-77" fmla="*/ 690525 w 700856"/>
              <a:gd name="connsiteY0-78" fmla="*/ 0 h 635327"/>
              <a:gd name="connsiteX1-79" fmla="*/ 318855 w 700856"/>
              <a:gd name="connsiteY1-80" fmla="*/ 371670 h 635327"/>
              <a:gd name="connsiteX2-81" fmla="*/ 690525 w 700856"/>
              <a:gd name="connsiteY2-82" fmla="*/ 0 h 635327"/>
              <a:gd name="connsiteX3-83" fmla="*/ 0 w 700856"/>
              <a:gd name="connsiteY3-84" fmla="*/ 317322 h 635327"/>
              <a:gd name="connsiteX4-85" fmla="*/ 637711 w 700856"/>
              <a:gd name="connsiteY4-86" fmla="*/ 317322 h 635327"/>
              <a:gd name="connsiteX5-87" fmla="*/ 316494 w 700856"/>
              <a:gd name="connsiteY5-88" fmla="*/ 635327 h 635327"/>
              <a:gd name="connsiteX6-89" fmla="*/ 0 w 700856"/>
              <a:gd name="connsiteY6-90" fmla="*/ 317322 h 635327"/>
              <a:gd name="connsiteX0-91" fmla="*/ 0 w 637711"/>
              <a:gd name="connsiteY0-92" fmla="*/ 39751 h 357756"/>
              <a:gd name="connsiteX1-93" fmla="*/ 637711 w 637711"/>
              <a:gd name="connsiteY1-94" fmla="*/ 39751 h 357756"/>
              <a:gd name="connsiteX2-95" fmla="*/ 316494 w 637711"/>
              <a:gd name="connsiteY2-96" fmla="*/ 357756 h 357756"/>
              <a:gd name="connsiteX3-97" fmla="*/ 0 w 637711"/>
              <a:gd name="connsiteY3-98" fmla="*/ 39751 h 357756"/>
              <a:gd name="connsiteX0-99" fmla="*/ 0 w 637711"/>
              <a:gd name="connsiteY0-100" fmla="*/ 0 h 318005"/>
              <a:gd name="connsiteX1-101" fmla="*/ 637711 w 637711"/>
              <a:gd name="connsiteY1-102" fmla="*/ 0 h 318005"/>
              <a:gd name="connsiteX2-103" fmla="*/ 316494 w 637711"/>
              <a:gd name="connsiteY2-104" fmla="*/ 318005 h 318005"/>
              <a:gd name="connsiteX3-105" fmla="*/ 0 w 637711"/>
              <a:gd name="connsiteY3-106" fmla="*/ 0 h 318005"/>
            </a:gdLst>
            <a:ahLst/>
            <a:cxnLst>
              <a:cxn ang="0">
                <a:pos x="connsiteX0-1" y="connsiteY0-2"/>
              </a:cxn>
              <a:cxn ang="0">
                <a:pos x="connsiteX1-3" y="connsiteY1-4"/>
              </a:cxn>
              <a:cxn ang="0">
                <a:pos x="connsiteX2-5" y="connsiteY2-6"/>
              </a:cxn>
              <a:cxn ang="0">
                <a:pos x="connsiteX3-7" y="connsiteY3-8"/>
              </a:cxn>
            </a:cxnLst>
            <a:rect l="l" t="t" r="r" b="b"/>
            <a:pathLst>
              <a:path w="637711" h="318005">
                <a:moveTo>
                  <a:pt x="0" y="0"/>
                </a:moveTo>
                <a:lnTo>
                  <a:pt x="637711" y="0"/>
                </a:lnTo>
                <a:lnTo>
                  <a:pt x="316494" y="318005"/>
                </a:lnTo>
                <a:lnTo>
                  <a:pt x="0" y="0"/>
                </a:lnTo>
                <a:close/>
              </a:path>
            </a:pathLst>
          </a:custGeom>
          <a:solidFill>
            <a:sysClr val="windowText" lastClr="000000">
              <a:alpha val="20000"/>
            </a:sysClr>
          </a:solidFill>
          <a:ln w="3175" cap="flat">
            <a:noFill/>
            <a:prstDash val="solid"/>
            <a:miter lim="800000"/>
          </a:ln>
        </p:spPr>
        <p:txBody>
          <a:bodyPr lIns="121920" tIns="60960" rIns="121920" bIns="60960">
            <a:normAutofit fontScale="25000" lnSpcReduction="20000"/>
          </a:bodyPr>
          <a:lstStyle>
            <a:lvl1pPr>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930" eaLnBrk="0" fontAlgn="base" hangingPunct="0">
              <a:spcBef>
                <a:spcPct val="0"/>
              </a:spcBef>
              <a:spcAft>
                <a:spcPct val="0"/>
              </a:spcAft>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930" eaLnBrk="0" fontAlgn="base" hangingPunct="0">
              <a:spcBef>
                <a:spcPct val="0"/>
              </a:spcBef>
              <a:spcAft>
                <a:spcPct val="0"/>
              </a:spcAft>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930" eaLnBrk="0" fontAlgn="base" hangingPunct="0">
              <a:spcBef>
                <a:spcPct val="0"/>
              </a:spcBef>
              <a:spcAft>
                <a:spcPct val="0"/>
              </a:spcAft>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930" eaLnBrk="0" fontAlgn="base" hangingPunct="0">
              <a:spcBef>
                <a:spcPct val="0"/>
              </a:spcBef>
              <a:spcAft>
                <a:spcPct val="0"/>
              </a:spcAft>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defTabSz="457200" latinLnBrk="1">
              <a:lnSpc>
                <a:spcPct val="140000"/>
              </a:lnSpc>
              <a:defRPr/>
            </a:pPr>
            <a:endParaRPr lang="ko-KR" altLang="en-US" sz="3200" dirty="0">
              <a:solidFill>
                <a:srgbClr val="222222"/>
              </a:solidFill>
              <a:latin typeface="微软雅黑" panose="020B0503020204020204" pitchFamily="34" charset="-122"/>
              <a:ea typeface="Gulim" panose="020B0600000101010101" pitchFamily="50" charset="-127"/>
              <a:cs typeface="Source Sans Pro" charset="0"/>
            </a:endParaRPr>
          </a:p>
        </p:txBody>
      </p:sp>
      <p:sp>
        <p:nvSpPr>
          <p:cNvPr id="81" name="Freeform 60"/>
          <p:cNvSpPr/>
          <p:nvPr>
            <p:custDataLst>
              <p:tags r:id="rId18"/>
            </p:custDataLst>
          </p:nvPr>
        </p:nvSpPr>
        <p:spPr bwMode="auto">
          <a:xfrm>
            <a:off x="8389620" y="3406775"/>
            <a:ext cx="1365250" cy="1656080"/>
          </a:xfrm>
          <a:custGeom>
            <a:avLst/>
            <a:gdLst>
              <a:gd name="connsiteX0" fmla="*/ 450091 w 898766"/>
              <a:gd name="connsiteY0" fmla="*/ 84664 h 1091661"/>
              <a:gd name="connsiteX1" fmla="*/ 78421 w 898766"/>
              <a:gd name="connsiteY1" fmla="*/ 456334 h 1091661"/>
              <a:gd name="connsiteX2" fmla="*/ 450091 w 898766"/>
              <a:gd name="connsiteY2" fmla="*/ 828004 h 1091661"/>
              <a:gd name="connsiteX3" fmla="*/ 821761 w 898766"/>
              <a:gd name="connsiteY3" fmla="*/ 456334 h 1091661"/>
              <a:gd name="connsiteX4" fmla="*/ 450091 w 898766"/>
              <a:gd name="connsiteY4" fmla="*/ 84664 h 1091661"/>
              <a:gd name="connsiteX5" fmla="*/ 447730 w 898766"/>
              <a:gd name="connsiteY5" fmla="*/ 0 h 1091661"/>
              <a:gd name="connsiteX6" fmla="*/ 863423 w 898766"/>
              <a:gd name="connsiteY6" fmla="*/ 280035 h 1091661"/>
              <a:gd name="connsiteX7" fmla="*/ 768947 w 898766"/>
              <a:gd name="connsiteY7" fmla="*/ 773656 h 1091661"/>
              <a:gd name="connsiteX8" fmla="*/ 447730 w 898766"/>
              <a:gd name="connsiteY8" fmla="*/ 1091661 h 1091661"/>
              <a:gd name="connsiteX9" fmla="*/ 131236 w 898766"/>
              <a:gd name="connsiteY9" fmla="*/ 773656 h 1091661"/>
              <a:gd name="connsiteX10" fmla="*/ 32036 w 898766"/>
              <a:gd name="connsiteY10" fmla="*/ 280035 h 1091661"/>
              <a:gd name="connsiteX11" fmla="*/ 447730 w 898766"/>
              <a:gd name="connsiteY11" fmla="*/ 0 h 109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8766" h="1091661">
                <a:moveTo>
                  <a:pt x="450091" y="84664"/>
                </a:moveTo>
                <a:cubicBezTo>
                  <a:pt x="244823" y="84664"/>
                  <a:pt x="78421" y="251066"/>
                  <a:pt x="78421" y="456334"/>
                </a:cubicBezTo>
                <a:cubicBezTo>
                  <a:pt x="78421" y="661602"/>
                  <a:pt x="244823" y="828004"/>
                  <a:pt x="450091" y="828004"/>
                </a:cubicBezTo>
                <a:cubicBezTo>
                  <a:pt x="655359" y="828004"/>
                  <a:pt x="821761" y="661602"/>
                  <a:pt x="821761" y="456334"/>
                </a:cubicBezTo>
                <a:cubicBezTo>
                  <a:pt x="821761" y="251066"/>
                  <a:pt x="655359" y="84664"/>
                  <a:pt x="450091" y="84664"/>
                </a:cubicBezTo>
                <a:close/>
                <a:moveTo>
                  <a:pt x="447730" y="0"/>
                </a:moveTo>
                <a:cubicBezTo>
                  <a:pt x="631958" y="0"/>
                  <a:pt x="792566" y="109166"/>
                  <a:pt x="863423" y="280035"/>
                </a:cubicBezTo>
                <a:cubicBezTo>
                  <a:pt x="934280" y="446157"/>
                  <a:pt x="896490" y="640758"/>
                  <a:pt x="768947" y="773656"/>
                </a:cubicBezTo>
                <a:lnTo>
                  <a:pt x="447730" y="1091661"/>
                </a:lnTo>
                <a:cubicBezTo>
                  <a:pt x="447730" y="1091661"/>
                  <a:pt x="447730" y="1091661"/>
                  <a:pt x="131236" y="773656"/>
                </a:cubicBezTo>
                <a:cubicBezTo>
                  <a:pt x="3693" y="640758"/>
                  <a:pt x="-34097" y="446157"/>
                  <a:pt x="32036" y="280035"/>
                </a:cubicBezTo>
                <a:cubicBezTo>
                  <a:pt x="102893" y="109166"/>
                  <a:pt x="268226" y="0"/>
                  <a:pt x="447730" y="0"/>
                </a:cubicBezTo>
                <a:close/>
              </a:path>
            </a:pathLst>
          </a:custGeom>
          <a:solidFill>
            <a:srgbClr val="50BB9F"/>
          </a:solidFill>
          <a:ln w="3175" cap="flat">
            <a:noFill/>
            <a:prstDash val="solid"/>
            <a:miter lim="800000"/>
          </a:ln>
        </p:spPr>
        <p:txBody>
          <a:bodyPr lIns="121920" tIns="60960" rIns="121920" bIns="60960">
            <a:normAutofit/>
          </a:bodyPr>
          <a:lstStyle>
            <a:lvl1pPr>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930" eaLnBrk="0" fontAlgn="base" hangingPunct="0">
              <a:spcBef>
                <a:spcPct val="0"/>
              </a:spcBef>
              <a:spcAft>
                <a:spcPct val="0"/>
              </a:spcAft>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930" eaLnBrk="0" fontAlgn="base" hangingPunct="0">
              <a:spcBef>
                <a:spcPct val="0"/>
              </a:spcBef>
              <a:spcAft>
                <a:spcPct val="0"/>
              </a:spcAft>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930" eaLnBrk="0" fontAlgn="base" hangingPunct="0">
              <a:spcBef>
                <a:spcPct val="0"/>
              </a:spcBef>
              <a:spcAft>
                <a:spcPct val="0"/>
              </a:spcAft>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930" eaLnBrk="0" fontAlgn="base" hangingPunct="0">
              <a:spcBef>
                <a:spcPct val="0"/>
              </a:spcBef>
              <a:spcAft>
                <a:spcPct val="0"/>
              </a:spcAft>
              <a:defRPr sz="2400">
                <a:solidFill>
                  <a:sysClr val="windowText" lastClr="000000"/>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defTabSz="457200" latinLnBrk="1">
              <a:lnSpc>
                <a:spcPct val="120000"/>
              </a:lnSpc>
              <a:defRPr/>
            </a:pPr>
            <a:endParaRPr lang="ko-KR" altLang="en-US" sz="3200" dirty="0">
              <a:solidFill>
                <a:srgbClr val="222222"/>
              </a:solidFill>
              <a:latin typeface="微软雅黑" panose="020B0503020204020204" pitchFamily="34" charset="-122"/>
              <a:ea typeface="Gulim" panose="020B0600000101010101" pitchFamily="50" charset="-127"/>
              <a:cs typeface="Source Sans Pro" charset="0"/>
            </a:endParaRPr>
          </a:p>
        </p:txBody>
      </p:sp>
      <p:sp>
        <p:nvSpPr>
          <p:cNvPr id="82" name="文本框 81"/>
          <p:cNvSpPr txBox="1"/>
          <p:nvPr>
            <p:custDataLst>
              <p:tags r:id="rId19"/>
            </p:custDataLst>
          </p:nvPr>
        </p:nvSpPr>
        <p:spPr>
          <a:xfrm>
            <a:off x="7057390" y="1806575"/>
            <a:ext cx="4077335" cy="1600835"/>
          </a:xfrm>
          <a:prstGeom prst="rect">
            <a:avLst/>
          </a:prstGeom>
          <a:noFill/>
        </p:spPr>
        <p:txBody>
          <a:bodyPr wrap="square" rtlCol="0">
            <a:noAutofit/>
          </a:bodyPr>
          <a:lstStyle>
            <a:defPPr>
              <a:defRPr lang="en-US"/>
            </a:defPPr>
            <a:lvl1pPr algn="ctr">
              <a:lnSpc>
                <a:spcPct val="130000"/>
              </a:lnSpc>
              <a:defRPr sz="1400">
                <a:solidFill>
                  <a:sysClr val="windowText" lastClr="000000">
                    <a:lumMod val="75000"/>
                    <a:lumOff val="25000"/>
                  </a:sysClr>
                </a:solidFill>
              </a:defRPr>
            </a:lvl1pPr>
          </a:lstStyle>
          <a:p>
            <a:pPr indent="508000" algn="l" fontAlgn="auto">
              <a:lnSpc>
                <a:spcPct val="150000"/>
              </a:lnSpc>
              <a:extLst>
                <a:ext uri="{35155182-B16C-46BC-9424-99874614C6A1}">
                  <wpsdc:indentchars xmlns="" xmlns:wpsdc="http://www.wps.cn/officeDocument/2017/drawingmlCustomData" val="200" checksum="282533468"/>
                </a:ext>
              </a:extLst>
            </a:pPr>
            <a:r>
              <a:rPr lang="zh-CN" sz="2000">
                <a:sym typeface="+mn-ea"/>
              </a:rPr>
              <a:t>采用手机</a:t>
            </a:r>
            <a:r>
              <a:rPr lang="en-US" altLang="zh-CN" sz="2000">
                <a:sym typeface="+mn-ea"/>
              </a:rPr>
              <a:t>→</a:t>
            </a:r>
            <a:r>
              <a:rPr lang="zh-CN" altLang="en-US" sz="2000">
                <a:sym typeface="+mn-ea"/>
              </a:rPr>
              <a:t>云端</a:t>
            </a:r>
            <a:r>
              <a:rPr lang="en-US" altLang="zh-CN" sz="2000">
                <a:sym typeface="+mn-ea"/>
              </a:rPr>
              <a:t>→</a:t>
            </a:r>
            <a:r>
              <a:rPr lang="zh-CN" altLang="en-US" sz="2000">
                <a:sym typeface="+mn-ea"/>
              </a:rPr>
              <a:t>大屏的设计思路，让很难采集的互动信息，通过手机扫码发送上屏实现</a:t>
            </a:r>
            <a:endParaRPr lang="zh-CN" altLang="en-US" sz="2000" dirty="0">
              <a:solidFill>
                <a:schemeClr val="tx1">
                  <a:lumMod val="65000"/>
                  <a:lumOff val="35000"/>
                  <a:alpha val="80000"/>
                </a:schemeClr>
              </a:solidFill>
              <a:latin typeface="微软雅黑" panose="020B0503020204020204" pitchFamily="34" charset="-122"/>
              <a:ea typeface="微软雅黑" panose="020B0503020204020204" pitchFamily="34" charset="-122"/>
              <a:cs typeface="Open Sans" panose="020B0606030504020204" pitchFamily="34" charset="0"/>
              <a:sym typeface="+mn-ea"/>
            </a:endParaRPr>
          </a:p>
        </p:txBody>
      </p:sp>
      <p:sp>
        <p:nvSpPr>
          <p:cNvPr id="83" name="文本框 82"/>
          <p:cNvSpPr txBox="1"/>
          <p:nvPr>
            <p:custDataLst>
              <p:tags r:id="rId20"/>
            </p:custDataLst>
          </p:nvPr>
        </p:nvSpPr>
        <p:spPr>
          <a:xfrm>
            <a:off x="8601710" y="3733800"/>
            <a:ext cx="968375" cy="785495"/>
          </a:xfrm>
          <a:prstGeom prst="rect">
            <a:avLst/>
          </a:prstGeom>
          <a:noFill/>
        </p:spPr>
        <p:txBody>
          <a:bodyPr wrap="square" rtlCol="0">
            <a:normAutofit/>
          </a:bodyPr>
          <a:lstStyle/>
          <a:p>
            <a:pPr algn="ctr" defTabSz="457200">
              <a:lnSpc>
                <a:spcPct val="120000"/>
              </a:lnSpc>
            </a:pPr>
            <a:r>
              <a:rPr kumimoji="1" lang="zh-CN" altLang="en-US" spc="300">
                <a:latin typeface="Arial" panose="020B0604020202020204" pitchFamily="34" charset="0"/>
                <a:ea typeface="微软雅黑" panose="020B0503020204020204" pitchFamily="34" charset="-122"/>
              </a:rPr>
              <a:t>设计思路</a:t>
            </a:r>
          </a:p>
        </p:txBody>
      </p:sp>
      <p:sp>
        <p:nvSpPr>
          <p:cNvPr id="2" name="页脚占位符 1"/>
          <p:cNvSpPr>
            <a:spLocks noGrp="1"/>
          </p:cNvSpPr>
          <p:nvPr>
            <p:ph type="ftr" sz="quarter" idx="11"/>
          </p:nvPr>
        </p:nvSpPr>
        <p:spPr/>
        <p:txBody>
          <a:bodyPr/>
          <a:lstStyle/>
          <a:p>
            <a:r>
              <a:rPr lang="zh-CN" altLang="en-US"/>
              <a:t>— 西安悟控智能科技有限公司 —</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资源 1"/>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18785" y="0"/>
            <a:ext cx="6673215" cy="5852160"/>
          </a:xfrm>
          <a:prstGeom prst="rect">
            <a:avLst/>
          </a:prstGeom>
        </p:spPr>
      </p:pic>
      <p:grpSp>
        <p:nvGrpSpPr>
          <p:cNvPr id="3" name="组合 2"/>
          <p:cNvGrpSpPr/>
          <p:nvPr/>
        </p:nvGrpSpPr>
        <p:grpSpPr>
          <a:xfrm>
            <a:off x="630555" y="2475865"/>
            <a:ext cx="4887595" cy="2230120"/>
            <a:chOff x="993" y="3574"/>
            <a:chExt cx="7697" cy="3512"/>
          </a:xfrm>
        </p:grpSpPr>
        <p:sp>
          <p:nvSpPr>
            <p:cNvPr id="11" name="文本框 10"/>
            <p:cNvSpPr txBox="1"/>
            <p:nvPr/>
          </p:nvSpPr>
          <p:spPr>
            <a:xfrm>
              <a:off x="993" y="3574"/>
              <a:ext cx="7697" cy="1423"/>
            </a:xfrm>
            <a:prstGeom prst="rect">
              <a:avLst/>
            </a:prstGeom>
            <a:noFill/>
          </p:spPr>
          <p:txBody>
            <a:bodyPr wrap="square" rtlCol="0">
              <a:spAutoFit/>
            </a:bodyPr>
            <a:lstStyle/>
            <a:p>
              <a:pPr>
                <a:lnSpc>
                  <a:spcPct val="120000"/>
                </a:lnSpc>
              </a:pPr>
              <a:r>
                <a:rPr lang="en-US" sz="4400">
                  <a:latin typeface="微软雅黑" panose="020B0503020204020204" pitchFamily="34" charset="-122"/>
                  <a:ea typeface="微软雅黑" panose="020B0503020204020204" pitchFamily="34" charset="-122"/>
                  <a:cs typeface="微软雅黑" panose="020B0503020204020204" pitchFamily="34" charset="-122"/>
                  <a:sym typeface="+mn-ea"/>
                </a:rPr>
                <a:t>02 </a:t>
              </a:r>
              <a:r>
                <a:rPr lang="zh-CN" altLang="en-US" sz="4400">
                  <a:latin typeface="微软雅黑" panose="020B0503020204020204" pitchFamily="34" charset="-122"/>
                  <a:ea typeface="微软雅黑" panose="020B0503020204020204" pitchFamily="34" charset="-122"/>
                  <a:cs typeface="微软雅黑" panose="020B0503020204020204" pitchFamily="34" charset="-122"/>
                  <a:sym typeface="+mn-ea"/>
                </a:rPr>
                <a:t>方案概述</a:t>
              </a:r>
              <a:endParaRPr lang="en-US" altLang="zh-CN" sz="44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PA_矩形 28"/>
            <p:cNvSpPr/>
            <p:nvPr>
              <p:custDataLst>
                <p:tags r:id="rId2"/>
              </p:custDataLst>
            </p:nvPr>
          </p:nvSpPr>
          <p:spPr>
            <a:xfrm>
              <a:off x="993" y="5416"/>
              <a:ext cx="7163" cy="1670"/>
            </a:xfrm>
            <a:prstGeom prst="rect">
              <a:avLst/>
            </a:prstGeom>
            <a:ln>
              <a:noFill/>
            </a:ln>
          </p:spPr>
          <p:txBody>
            <a:bodyPr wrap="square">
              <a:spAutoFit/>
            </a:bodyPr>
            <a:lstStyle/>
            <a:p>
              <a:pPr algn="l" fontAlgn="auto">
                <a:lnSpc>
                  <a:spcPct val="150000"/>
                </a:lnSpc>
              </a:pPr>
              <a:r>
                <a:rPr lang="pt-BR" altLang="zh-CN" sz="1400" dirty="0">
                  <a:solidFill>
                    <a:schemeClr val="tx1">
                      <a:lumMod val="65000"/>
                      <a:lumOff val="35000"/>
                      <a:alpha val="80000"/>
                    </a:schemeClr>
                  </a:solidFill>
                  <a:latin typeface="微软雅黑" panose="020B0503020204020204" pitchFamily="34" charset="-122"/>
                  <a:ea typeface="微软雅黑" panose="020B0503020204020204" pitchFamily="34" charset="-122"/>
                  <a:cs typeface="Open Sans" panose="020B0606030504020204" pitchFamily="34" charset="0"/>
                  <a:sym typeface="+mn-ea"/>
                </a:rPr>
                <a:t>Qr code scanning software, mobile phone users only need to enter the program, to send the fireworks on the screen, can complete interaction</a:t>
              </a:r>
            </a:p>
          </p:txBody>
        </p:sp>
      </p:grpSp>
      <p:pic>
        <p:nvPicPr>
          <p:cNvPr id="2" name="图片 1"/>
          <p:cNvPicPr>
            <a:picLocks noChangeAspect="1"/>
          </p:cNvPicPr>
          <p:nvPr/>
        </p:nvPicPr>
        <p:blipFill>
          <a:blip r:embed="rId6"/>
          <a:stretch>
            <a:fillRect/>
          </a:stretch>
        </p:blipFill>
        <p:spPr>
          <a:xfrm>
            <a:off x="5277485" y="1895475"/>
            <a:ext cx="6267450" cy="3067050"/>
          </a:xfrm>
          <a:prstGeom prst="rect">
            <a:avLst/>
          </a:prstGeom>
        </p:spPr>
      </p:pic>
      <p:sp>
        <p:nvSpPr>
          <p:cNvPr id="4" name="页脚占位符 3"/>
          <p:cNvSpPr>
            <a:spLocks noGrp="1"/>
          </p:cNvSpPr>
          <p:nvPr>
            <p:ph type="ftr" sz="quarter" idx="11"/>
          </p:nvPr>
        </p:nvSpPr>
        <p:spPr/>
        <p:txBody>
          <a:bodyPr/>
          <a:lstStyle/>
          <a:p>
            <a:r>
              <a:rPr lang="zh-CN" altLang="en-US" dirty="0"/>
              <a:t>— 西安悟控智能科技有限公司 —</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dc25ebf7259e40dfd3acac3acc5a2309">
            <a:hlinkClick r:id="" action="ppaction://media"/>
          </p:cNvPr>
          <p:cNvPicPr/>
          <p:nvPr>
            <a:videoFile r:link="rId2"/>
            <p:extLst>
              <p:ext uri="{DAA4B4D4-6D71-4841-9C94-3DE7FCFB9230}">
                <p14:media xmlns:p14="http://schemas.microsoft.com/office/powerpoint/2010/main" r:link="rId1"/>
              </p:ext>
            </p:extLst>
          </p:nvPr>
        </p:nvPicPr>
        <p:blipFill>
          <a:blip r:embed="rId4"/>
          <a:stretch>
            <a:fillRect/>
          </a:stretch>
        </p:blipFill>
        <p:spPr>
          <a:xfrm>
            <a:off x="6648450" y="1630045"/>
            <a:ext cx="5543550" cy="3442970"/>
          </a:xfrm>
          <a:prstGeom prst="rect">
            <a:avLst/>
          </a:prstGeom>
        </p:spPr>
      </p:pic>
      <p:sp>
        <p:nvSpPr>
          <p:cNvPr id="4"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pitchFamily="34" charset="-122"/>
              <a:ea typeface="微软雅黑" panose="020B0503020204020204" pitchFamily="34" charset="-122"/>
              <a:cs typeface="Open Sans" panose="020B0606030504020204" pitchFamily="34" charset="0"/>
              <a:sym typeface="微软雅黑" panose="020B0503020204020204" pitchFamily="34" charset="-122"/>
            </a:endParaRPr>
          </a:p>
        </p:txBody>
      </p:sp>
      <p:sp>
        <p:nvSpPr>
          <p:cNvPr id="5" name="文本框 17"/>
          <p:cNvSpPr txBox="1"/>
          <p:nvPr/>
        </p:nvSpPr>
        <p:spPr>
          <a:xfrm>
            <a:off x="920281" y="381405"/>
            <a:ext cx="2158227" cy="368300"/>
          </a:xfrm>
          <a:prstGeom prst="rect">
            <a:avLst/>
          </a:prstGeom>
          <a:noFill/>
        </p:spPr>
        <p:txBody>
          <a:bodyPr wrap="square" rtlCol="0">
            <a:spAutoFit/>
          </a:bodyPr>
          <a:lstStyle/>
          <a:p>
            <a:r>
              <a:rPr lang="zh-CN" altLang="en-US" spc="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方案概述</a:t>
            </a:r>
          </a:p>
        </p:txBody>
      </p:sp>
      <p:grpSp>
        <p:nvGrpSpPr>
          <p:cNvPr id="2" name="Group 9"/>
          <p:cNvGrpSpPr/>
          <p:nvPr/>
        </p:nvGrpSpPr>
        <p:grpSpPr>
          <a:xfrm>
            <a:off x="1541358" y="4986631"/>
            <a:ext cx="1800200" cy="383610"/>
            <a:chOff x="12808681" y="9666312"/>
            <a:chExt cx="5068776" cy="1080120"/>
          </a:xfrm>
        </p:grpSpPr>
        <p:sp>
          <p:nvSpPr>
            <p:cNvPr id="3" name="Rounded Rectangle 10"/>
            <p:cNvSpPr/>
            <p:nvPr/>
          </p:nvSpPr>
          <p:spPr>
            <a:xfrm>
              <a:off x="12808681" y="9666312"/>
              <a:ext cx="5068776" cy="1080120"/>
            </a:xfrm>
            <a:prstGeom prst="roundRect">
              <a:avLst>
                <a:gd name="adj" fmla="val 50000"/>
              </a:avLst>
            </a:prstGeom>
            <a:solidFill>
              <a:schemeClr val="accent1"/>
            </a:solidFill>
            <a:ln>
              <a:noFill/>
            </a:ln>
            <a:effectLst>
              <a:outerShdw blurRad="495300" sx="111000" sy="111000" algn="c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微软雅黑" panose="020B0503020204020204" pitchFamily="34" charset="-122"/>
                  <a:ea typeface="微软雅黑" panose="020B0503020204020204" pitchFamily="34" charset="-122"/>
                  <a:sym typeface="微软雅黑" panose="020B0503020204020204" pitchFamily="34" charset="-122"/>
                </a:rPr>
                <a:t>PIAY VIDEO</a:t>
              </a:r>
            </a:p>
          </p:txBody>
        </p:sp>
        <p:sp>
          <p:nvSpPr>
            <p:cNvPr id="6" name="Freeform 166"/>
            <p:cNvSpPr/>
            <p:nvPr/>
          </p:nvSpPr>
          <p:spPr bwMode="auto">
            <a:xfrm>
              <a:off x="16797337" y="10013844"/>
              <a:ext cx="207931" cy="385057"/>
            </a:xfrm>
            <a:custGeom>
              <a:avLst/>
              <a:gdLst>
                <a:gd name="T0" fmla="*/ 6 w 187"/>
                <a:gd name="T1" fmla="*/ 321 h 346"/>
                <a:gd name="T2" fmla="*/ 6 w 187"/>
                <a:gd name="T3" fmla="*/ 341 h 346"/>
                <a:gd name="T4" fmla="*/ 25 w 187"/>
                <a:gd name="T5" fmla="*/ 341 h 346"/>
                <a:gd name="T6" fmla="*/ 182 w 187"/>
                <a:gd name="T7" fmla="*/ 183 h 346"/>
                <a:gd name="T8" fmla="*/ 182 w 187"/>
                <a:gd name="T9" fmla="*/ 163 h 346"/>
                <a:gd name="T10" fmla="*/ 25 w 187"/>
                <a:gd name="T11" fmla="*/ 5 h 346"/>
                <a:gd name="T12" fmla="*/ 6 w 187"/>
                <a:gd name="T13" fmla="*/ 5 h 346"/>
                <a:gd name="T14" fmla="*/ 6 w 187"/>
                <a:gd name="T15" fmla="*/ 25 h 346"/>
                <a:gd name="T16" fmla="*/ 149 w 187"/>
                <a:gd name="T17" fmla="*/ 173 h 346"/>
                <a:gd name="T18" fmla="*/ 6 w 187"/>
                <a:gd name="T19" fmla="*/ 32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 h="346">
                  <a:moveTo>
                    <a:pt x="6" y="321"/>
                  </a:moveTo>
                  <a:cubicBezTo>
                    <a:pt x="0" y="327"/>
                    <a:pt x="0" y="335"/>
                    <a:pt x="6" y="341"/>
                  </a:cubicBezTo>
                  <a:cubicBezTo>
                    <a:pt x="11" y="346"/>
                    <a:pt x="20" y="346"/>
                    <a:pt x="25" y="341"/>
                  </a:cubicBezTo>
                  <a:cubicBezTo>
                    <a:pt x="182" y="183"/>
                    <a:pt x="182" y="183"/>
                    <a:pt x="182" y="183"/>
                  </a:cubicBezTo>
                  <a:cubicBezTo>
                    <a:pt x="187" y="177"/>
                    <a:pt x="187" y="169"/>
                    <a:pt x="182" y="163"/>
                  </a:cubicBezTo>
                  <a:cubicBezTo>
                    <a:pt x="25" y="5"/>
                    <a:pt x="25" y="5"/>
                    <a:pt x="25" y="5"/>
                  </a:cubicBezTo>
                  <a:cubicBezTo>
                    <a:pt x="20" y="0"/>
                    <a:pt x="11" y="0"/>
                    <a:pt x="6" y="5"/>
                  </a:cubicBezTo>
                  <a:cubicBezTo>
                    <a:pt x="0" y="10"/>
                    <a:pt x="0" y="19"/>
                    <a:pt x="6" y="25"/>
                  </a:cubicBezTo>
                  <a:cubicBezTo>
                    <a:pt x="149" y="173"/>
                    <a:pt x="149" y="173"/>
                    <a:pt x="149" y="173"/>
                  </a:cubicBezTo>
                  <a:lnTo>
                    <a:pt x="6" y="321"/>
                  </a:lnTo>
                  <a:close/>
                </a:path>
              </a:pathLst>
            </a:custGeom>
            <a:solidFill>
              <a:schemeClr val="bg1"/>
            </a:solidFill>
            <a:ln>
              <a:solidFill>
                <a:schemeClr val="bg1"/>
              </a:solidFill>
            </a:ln>
          </p:spPr>
          <p:txBody>
            <a:bodyPr vert="horz" wrap="square" lIns="45720" tIns="22860" rIns="45720" bIns="22860" numCol="1" anchor="t" anchorCtr="0" compatLnSpc="1"/>
            <a:lstStyle/>
            <a:p>
              <a:endParaRPr lang="en-AU" sz="700" dirty="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7" name="TextBox 7"/>
          <p:cNvSpPr txBox="1"/>
          <p:nvPr/>
        </p:nvSpPr>
        <p:spPr>
          <a:xfrm>
            <a:off x="1541358" y="2243453"/>
            <a:ext cx="4653280" cy="583565"/>
          </a:xfrm>
          <a:prstGeom prst="rect">
            <a:avLst/>
          </a:prstGeom>
          <a:noFill/>
        </p:spPr>
        <p:txBody>
          <a:bodyPr wrap="none" rtlCol="0">
            <a:spAutoFit/>
          </a:bodyPr>
          <a:lstStyle/>
          <a:p>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什么是</a:t>
            </a:r>
            <a:r>
              <a:rPr lang="zh-CN" altLang="en-US" sz="32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‘天幕烟花互动’</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Google Shape;86;p19"/>
          <p:cNvSpPr txBox="1"/>
          <p:nvPr/>
        </p:nvSpPr>
        <p:spPr>
          <a:xfrm>
            <a:off x="1541145" y="1630045"/>
            <a:ext cx="3183890" cy="4686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0" i="0" u="none" strike="noStrike" cap="none">
                <a:solidFill>
                  <a:schemeClr val="bg1">
                    <a:lumMod val="50000"/>
                  </a:schemeClr>
                </a:solidFill>
                <a:latin typeface="微软雅黑" panose="020B0503020204020204" pitchFamily="34" charset="-122"/>
                <a:ea typeface="微软雅黑" panose="020B0503020204020204" pitchFamily="34" charset="-122"/>
                <a:cs typeface="Lato"/>
                <a:sym typeface="微软雅黑" panose="020B0503020204020204" pitchFamily="34" charset="-122"/>
              </a:rPr>
              <a:t>Figure the runway</a:t>
            </a:r>
          </a:p>
        </p:txBody>
      </p:sp>
      <p:sp>
        <p:nvSpPr>
          <p:cNvPr id="9" name="TextBox 24"/>
          <p:cNvSpPr txBox="1"/>
          <p:nvPr/>
        </p:nvSpPr>
        <p:spPr>
          <a:xfrm>
            <a:off x="1540970" y="2979020"/>
            <a:ext cx="4221655" cy="1197610"/>
          </a:xfrm>
          <a:prstGeom prst="rect">
            <a:avLst/>
          </a:prstGeom>
          <a:noFill/>
        </p:spPr>
        <p:txBody>
          <a:bodyPr wrap="square" lIns="91423" tIns="45712" rIns="91423" bIns="45712" rtlCol="0">
            <a:spAutoFit/>
          </a:bodyPr>
          <a:lstStyle/>
          <a:p>
            <a:pPr algn="just" defTabSz="457200" fontAlgn="auto">
              <a:lnSpc>
                <a:spcPct val="150000"/>
              </a:lnSpc>
            </a:pPr>
            <a:r>
              <a:rPr lang="zh-CN" sz="1200">
                <a:solidFill>
                  <a:schemeClr val="bg2">
                    <a:lumMod val="50000"/>
                  </a:schemeClr>
                </a:solidFill>
                <a:sym typeface="+mn-ea"/>
              </a:rPr>
              <a:t>天幕烟花互动系统是本公司自主研发的针对天幕屏而设计的互动软件，成为通用的互动产品。用户只需用手机扫描软件二维码，进入程序，发送烟花上屏，即可完成互动，操作简单，适应性强，是特殊位置大屏互动的不二之选</a:t>
            </a:r>
          </a:p>
        </p:txBody>
      </p:sp>
      <p:sp>
        <p:nvSpPr>
          <p:cNvPr id="10" name="页脚占位符 9"/>
          <p:cNvSpPr>
            <a:spLocks noGrp="1"/>
          </p:cNvSpPr>
          <p:nvPr>
            <p:ph type="ftr" sz="quarter" idx="11"/>
          </p:nvPr>
        </p:nvSpPr>
        <p:spPr/>
        <p:txBody>
          <a:bodyPr/>
          <a:lstStyle/>
          <a:p>
            <a:r>
              <a:rPr lang="zh-CN" altLang="en-US"/>
              <a:t>— 西安悟控智能科技有限公司 —</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video>
              <p:cMediaNode>
                <p:cTn id="2" fill="hold" display="1">
                  <p:stCondLst>
                    <p:cond delay="indefinite"/>
                  </p:stCondLst>
                  <p:endCondLst>
                    <p:cond evt="onNext" delay="0">
                      <p:tgtEl>
                        <p:sldTgt/>
                      </p:tgtEl>
                    </p:cond>
                    <p:cond evt="onPrev" delay="0">
                      <p:tgtEl>
                        <p:sldTgt/>
                      </p:tgtEl>
                    </p:cond>
                  </p:endCondLst>
                </p:cTn>
                <p:tgtEl>
                  <p:spTgt spid="15"/>
                </p:tgtEl>
              </p:cMediaNode>
            </p:video>
            <p:seq concurrent="1" nextAc="seek">
              <p:cTn id="3" restart="whenNotActive" fill="hold" evtFilter="cancelBubble" nodeType="interactiveSeq">
                <p:stCondLst>
                  <p:cond evt="onClick" delay="0">
                    <p:tgtEl>
                      <p:spTgt spid="15"/>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15"/>
                                        </p:tgtEl>
                                      </p:cBhvr>
                                    </p:cmd>
                                  </p:childTnLst>
                                </p:cTn>
                              </p:par>
                            </p:childTnLst>
                          </p:cTn>
                        </p:par>
                      </p:childTnLst>
                    </p:cTn>
                  </p:par>
                </p:childTnLst>
              </p:cTn>
              <p:nextCondLst>
                <p:cond evt="onClick" delay="0">
                  <p:tgtEl>
                    <p:spTgt spid="15"/>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
        <p:cNvGrpSpPr/>
        <p:nvPr/>
      </p:nvGrpSpPr>
      <p:grpSpPr>
        <a:xfrm>
          <a:off x="0" y="0"/>
          <a:ext cx="0" cy="0"/>
          <a:chOff x="0" y="0"/>
          <a:chExt cx="0" cy="0"/>
        </a:xfrm>
      </p:grpSpPr>
      <p:sp>
        <p:nvSpPr>
          <p:cNvPr id="4"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pitchFamily="34" charset="-122"/>
              <a:ea typeface="微软雅黑" panose="020B0503020204020204" pitchFamily="34" charset="-122"/>
              <a:cs typeface="Open Sans" panose="020B0606030504020204" pitchFamily="34" charset="0"/>
              <a:sym typeface="微软雅黑" panose="020B0503020204020204" pitchFamily="34" charset="-122"/>
            </a:endParaRPr>
          </a:p>
        </p:txBody>
      </p:sp>
      <p:sp>
        <p:nvSpPr>
          <p:cNvPr id="5" name="文本框 17"/>
          <p:cNvSpPr txBox="1"/>
          <p:nvPr/>
        </p:nvSpPr>
        <p:spPr>
          <a:xfrm>
            <a:off x="920281" y="381405"/>
            <a:ext cx="2158227" cy="368300"/>
          </a:xfrm>
          <a:prstGeom prst="rect">
            <a:avLst/>
          </a:prstGeom>
          <a:noFill/>
        </p:spPr>
        <p:txBody>
          <a:bodyPr wrap="square" rtlCol="0">
            <a:spAutoFit/>
          </a:bodyPr>
          <a:lstStyle/>
          <a:p>
            <a:r>
              <a:rPr lang="zh-CN" altLang="en-US" spc="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功能介绍</a:t>
            </a:r>
            <a:endParaRPr lang="zh-CN" altLang="en-US" spc="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页脚占位符 15"/>
          <p:cNvSpPr>
            <a:spLocks noGrp="1"/>
          </p:cNvSpPr>
          <p:nvPr>
            <p:ph type="ftr" sz="quarter" idx="11"/>
          </p:nvPr>
        </p:nvSpPr>
        <p:spPr/>
        <p:txBody>
          <a:bodyPr/>
          <a:lstStyle/>
          <a:p>
            <a:r>
              <a:rPr lang="zh-CN" altLang="en-US"/>
              <a:t>— 西安悟控智能科技有限公司 —</a:t>
            </a:r>
          </a:p>
        </p:txBody>
      </p:sp>
      <p:pic>
        <p:nvPicPr>
          <p:cNvPr id="23" name="图片 22" descr="烟花"/>
          <p:cNvPicPr>
            <a:picLocks noChangeAspect="1"/>
          </p:cNvPicPr>
          <p:nvPr>
            <p:custDataLst>
              <p:tags r:id="rId1"/>
            </p:custDataLst>
          </p:nvPr>
        </p:nvPicPr>
        <p:blipFill>
          <a:blip r:embed="rId4"/>
          <a:stretch>
            <a:fillRect/>
          </a:stretch>
        </p:blipFill>
        <p:spPr>
          <a:xfrm>
            <a:off x="3457575" y="1188403"/>
            <a:ext cx="2425065" cy="3663315"/>
          </a:xfrm>
          <a:prstGeom prst="rect">
            <a:avLst/>
          </a:prstGeom>
        </p:spPr>
      </p:pic>
      <p:pic>
        <p:nvPicPr>
          <p:cNvPr id="34" name="图片 33" descr="烟花详情"/>
          <p:cNvPicPr>
            <a:picLocks noChangeAspect="1"/>
          </p:cNvPicPr>
          <p:nvPr>
            <p:custDataLst>
              <p:tags r:id="rId2"/>
            </p:custDataLst>
          </p:nvPr>
        </p:nvPicPr>
        <p:blipFill>
          <a:blip r:embed="rId5"/>
          <a:stretch>
            <a:fillRect/>
          </a:stretch>
        </p:blipFill>
        <p:spPr>
          <a:xfrm>
            <a:off x="6090920" y="1183640"/>
            <a:ext cx="2434590" cy="3672840"/>
          </a:xfrm>
          <a:prstGeom prst="rect">
            <a:avLst/>
          </a:prstGeom>
        </p:spPr>
      </p:pic>
      <p:sp>
        <p:nvSpPr>
          <p:cNvPr id="38" name="Rectangle 30"/>
          <p:cNvSpPr/>
          <p:nvPr/>
        </p:nvSpPr>
        <p:spPr>
          <a:xfrm>
            <a:off x="1372235" y="5128260"/>
            <a:ext cx="1122680" cy="521970"/>
          </a:xfrm>
          <a:prstGeom prst="rect">
            <a:avLst/>
          </a:prstGeom>
        </p:spPr>
        <p:txBody>
          <a:bodyPr wrap="square">
            <a:spAutoFit/>
          </a:bodyPr>
          <a:lstStyle/>
          <a:p>
            <a:pPr lvl="0" algn="ctr" defTabSz="914400">
              <a:defRPr/>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sym typeface="微软雅黑" panose="020B0503020204020204" pitchFamily="34" charset="-122"/>
              </a:rPr>
              <a:t>手机扫描软件二维码</a:t>
            </a:r>
            <a:endParaRPr kumimoji="0" lang="zh-CN" altLang="en-US" sz="1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微软雅黑" panose="020B0503020204020204" pitchFamily="34" charset="-122"/>
            </a:endParaRPr>
          </a:p>
        </p:txBody>
      </p:sp>
      <p:sp>
        <p:nvSpPr>
          <p:cNvPr id="39" name="Rectangle 30"/>
          <p:cNvSpPr/>
          <p:nvPr/>
        </p:nvSpPr>
        <p:spPr>
          <a:xfrm>
            <a:off x="3897630" y="5128260"/>
            <a:ext cx="1457960" cy="521970"/>
          </a:xfrm>
          <a:prstGeom prst="rect">
            <a:avLst/>
          </a:prstGeom>
        </p:spPr>
        <p:txBody>
          <a:bodyPr wrap="square">
            <a:spAutoFit/>
          </a:bodyPr>
          <a:lstStyle/>
          <a:p>
            <a:pPr lvl="0" algn="ctr" defTabSz="914400">
              <a:defRPr/>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sym typeface="微软雅黑" panose="020B0503020204020204" pitchFamily="34" charset="-122"/>
              </a:rPr>
              <a:t>进入软件互动界面</a:t>
            </a:r>
            <a:endParaRPr kumimoji="0" lang="zh-CN" altLang="en-US" sz="1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微软雅黑" panose="020B0503020204020204" pitchFamily="34" charset="-122"/>
            </a:endParaRPr>
          </a:p>
        </p:txBody>
      </p:sp>
      <p:sp>
        <p:nvSpPr>
          <p:cNvPr id="40" name="Rectangle 30"/>
          <p:cNvSpPr/>
          <p:nvPr/>
        </p:nvSpPr>
        <p:spPr>
          <a:xfrm>
            <a:off x="6655435" y="5128260"/>
            <a:ext cx="1410335" cy="737235"/>
          </a:xfrm>
          <a:prstGeom prst="rect">
            <a:avLst/>
          </a:prstGeom>
        </p:spPr>
        <p:txBody>
          <a:bodyPr wrap="square">
            <a:spAutoFit/>
          </a:bodyPr>
          <a:lstStyle/>
          <a:p>
            <a:pPr lvl="0" algn="ctr" defTabSz="914400">
              <a:defRPr/>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sym typeface="微软雅黑" panose="020B0503020204020204" pitchFamily="34" charset="-122"/>
              </a:rPr>
              <a:t>选择喜欢的烟花（特效）发送上屏</a:t>
            </a:r>
            <a:endParaRPr kumimoji="0" lang="zh-CN" altLang="en-US" sz="1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微软雅黑" panose="020B0503020204020204" pitchFamily="34" charset="-122"/>
            </a:endParaRPr>
          </a:p>
        </p:txBody>
      </p:sp>
      <p:sp>
        <p:nvSpPr>
          <p:cNvPr id="41" name="Rectangle 30"/>
          <p:cNvSpPr/>
          <p:nvPr/>
        </p:nvSpPr>
        <p:spPr>
          <a:xfrm>
            <a:off x="9392920" y="5147945"/>
            <a:ext cx="1304925" cy="521970"/>
          </a:xfrm>
          <a:prstGeom prst="rect">
            <a:avLst/>
          </a:prstGeom>
        </p:spPr>
        <p:txBody>
          <a:bodyPr wrap="square">
            <a:spAutoFit/>
          </a:bodyPr>
          <a:lstStyle/>
          <a:p>
            <a:pPr lvl="0" algn="ctr" defTabSz="914400">
              <a:defRPr/>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sym typeface="微软雅黑" panose="020B0503020204020204" pitchFamily="34" charset="-122"/>
              </a:rPr>
              <a:t>大屏端出现烟花动态特效</a:t>
            </a:r>
            <a:endParaRPr kumimoji="0" lang="zh-CN" altLang="en-US" sz="1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微软雅黑" panose="020B0503020204020204" pitchFamily="34" charset="-122"/>
            </a:endParaRPr>
          </a:p>
        </p:txBody>
      </p:sp>
      <p:pic>
        <p:nvPicPr>
          <p:cNvPr id="42" name="图片 41"/>
          <p:cNvPicPr>
            <a:picLocks noChangeAspect="1"/>
          </p:cNvPicPr>
          <p:nvPr/>
        </p:nvPicPr>
        <p:blipFill>
          <a:blip r:embed="rId6"/>
          <a:stretch>
            <a:fillRect/>
          </a:stretch>
        </p:blipFill>
        <p:spPr>
          <a:xfrm>
            <a:off x="9097645" y="1543685"/>
            <a:ext cx="1600200" cy="2952750"/>
          </a:xfrm>
          <a:prstGeom prst="rect">
            <a:avLst/>
          </a:prstGeom>
        </p:spPr>
      </p:pic>
      <p:pic>
        <p:nvPicPr>
          <p:cNvPr id="43" name="图片 42" descr="图片1"/>
          <p:cNvPicPr>
            <a:picLocks noChangeAspect="1"/>
          </p:cNvPicPr>
          <p:nvPr/>
        </p:nvPicPr>
        <p:blipFill>
          <a:blip r:embed="rId7"/>
          <a:stretch>
            <a:fillRect/>
          </a:stretch>
        </p:blipFill>
        <p:spPr>
          <a:xfrm>
            <a:off x="807085" y="1181100"/>
            <a:ext cx="2442210" cy="3677920"/>
          </a:xfrm>
          <a:prstGeom prst="rect">
            <a:avLst/>
          </a:prstGeom>
        </p:spPr>
      </p:pic>
      <p:sp>
        <p:nvSpPr>
          <p:cNvPr id="44" name="燕尾形箭头 43"/>
          <p:cNvSpPr/>
          <p:nvPr/>
        </p:nvSpPr>
        <p:spPr>
          <a:xfrm>
            <a:off x="3153410" y="3089275"/>
            <a:ext cx="251460" cy="234950"/>
          </a:xfrm>
          <a:prstGeom prst="notchedRightArrow">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燕尾形箭头 32"/>
          <p:cNvSpPr/>
          <p:nvPr/>
        </p:nvSpPr>
        <p:spPr>
          <a:xfrm>
            <a:off x="5820410" y="3089275"/>
            <a:ext cx="251460" cy="234950"/>
          </a:xfrm>
          <a:prstGeom prst="notchedRightArrow">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燕尾形箭头 34"/>
          <p:cNvSpPr/>
          <p:nvPr/>
        </p:nvSpPr>
        <p:spPr>
          <a:xfrm>
            <a:off x="8465185" y="3089275"/>
            <a:ext cx="251460" cy="234950"/>
          </a:xfrm>
          <a:prstGeom prst="notchedRightArrow">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
          <p:cNvSpPr/>
          <p:nvPr/>
        </p:nvSpPr>
        <p:spPr>
          <a:xfrm>
            <a:off x="492208" y="565775"/>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pitchFamily="34" charset="-122"/>
              <a:ea typeface="微软雅黑" panose="020B0503020204020204" pitchFamily="34" charset="-122"/>
              <a:cs typeface="Open Sans" panose="020B0606030504020204" pitchFamily="34" charset="0"/>
              <a:sym typeface="微软雅黑" panose="020B0503020204020204" pitchFamily="34" charset="-122"/>
            </a:endParaRPr>
          </a:p>
        </p:txBody>
      </p:sp>
      <p:sp>
        <p:nvSpPr>
          <p:cNvPr id="5" name="文本框 17"/>
          <p:cNvSpPr txBox="1"/>
          <p:nvPr/>
        </p:nvSpPr>
        <p:spPr>
          <a:xfrm>
            <a:off x="920281" y="543965"/>
            <a:ext cx="2158227" cy="368300"/>
          </a:xfrm>
          <a:prstGeom prst="rect">
            <a:avLst/>
          </a:prstGeom>
          <a:noFill/>
        </p:spPr>
        <p:txBody>
          <a:bodyPr wrap="square" rtlCol="0">
            <a:spAutoFit/>
          </a:bodyPr>
          <a:lstStyle/>
          <a:p>
            <a:r>
              <a:rPr lang="zh-CN" altLang="en-US" spc="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系统特点</a:t>
            </a:r>
          </a:p>
        </p:txBody>
      </p:sp>
      <p:sp>
        <p:nvSpPr>
          <p:cNvPr id="16" name="页脚占位符 15"/>
          <p:cNvSpPr>
            <a:spLocks noGrp="1"/>
          </p:cNvSpPr>
          <p:nvPr>
            <p:ph type="ftr" sz="quarter" idx="11"/>
          </p:nvPr>
        </p:nvSpPr>
        <p:spPr/>
        <p:txBody>
          <a:bodyPr/>
          <a:lstStyle/>
          <a:p>
            <a:r>
              <a:rPr lang="zh-CN" altLang="en-US"/>
              <a:t>— 西安悟控智能科技有限公司 —</a:t>
            </a:r>
          </a:p>
        </p:txBody>
      </p:sp>
      <p:sp>
        <p:nvSpPr>
          <p:cNvPr id="31" name="矩形 30"/>
          <p:cNvSpPr/>
          <p:nvPr>
            <p:custDataLst>
              <p:tags r:id="rId1"/>
            </p:custDataLst>
          </p:nvPr>
        </p:nvSpPr>
        <p:spPr>
          <a:xfrm>
            <a:off x="1113586" y="4093911"/>
            <a:ext cx="2163014" cy="2087732"/>
          </a:xfrm>
          <a:prstGeom prst="rect">
            <a:avLst/>
          </a:prstGeom>
        </p:spPr>
        <p:txBody>
          <a:bodyPr wrap="square" lIns="91440" tIns="0" rIns="91440" bIns="45720" anchor="t">
            <a:normAutofit/>
          </a:bodyPr>
          <a:lstStyle/>
          <a:p>
            <a:pPr lvl="0" fontAlgn="auto">
              <a:lnSpc>
                <a:spcPct val="150000"/>
              </a:lnSpc>
              <a:defRPr/>
            </a:pPr>
            <a:r>
              <a:rPr lang="zh-CN" altLang="en-US"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该互动形式不受地理空间的限制，可适配天幕、户外大屏、楼宇外立面等复杂场景。</a:t>
            </a:r>
            <a:endParaRPr lang="zh-CN" altLang="en-US" sz="1200" spc="150">
              <a:solidFill>
                <a:srgbClr val="3F4143">
                  <a:lumMod val="75000"/>
                </a:srgb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文本框 31"/>
          <p:cNvSpPr txBox="1"/>
          <p:nvPr>
            <p:custDataLst>
              <p:tags r:id="rId2"/>
            </p:custDataLst>
          </p:nvPr>
        </p:nvSpPr>
        <p:spPr>
          <a:xfrm>
            <a:off x="1264390" y="3506118"/>
            <a:ext cx="1861407" cy="578268"/>
          </a:xfrm>
          <a:prstGeom prst="rect">
            <a:avLst/>
          </a:prstGeom>
          <a:noFill/>
        </p:spPr>
        <p:txBody>
          <a:bodyPr wrap="square" lIns="91440" tIns="45720" rIns="91440" bIns="0" rtlCol="0" anchor="b" anchorCtr="0">
            <a:normAutofit/>
          </a:bodyPr>
          <a:lstStyle/>
          <a:p>
            <a:pPr algn="ctr">
              <a:lnSpc>
                <a:spcPct val="120000"/>
              </a:lnSpc>
            </a:pPr>
            <a:r>
              <a:rPr lang="zh-CN" altLang="en-US" sz="1600" b="1" spc="30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适用范围广</a:t>
            </a:r>
          </a:p>
        </p:txBody>
      </p:sp>
      <p:sp>
        <p:nvSpPr>
          <p:cNvPr id="33" name="等腰三角形 32"/>
          <p:cNvSpPr/>
          <p:nvPr>
            <p:custDataLst>
              <p:tags r:id="rId3"/>
            </p:custDataLst>
          </p:nvPr>
        </p:nvSpPr>
        <p:spPr>
          <a:xfrm rot="10800000">
            <a:off x="2083253" y="3278397"/>
            <a:ext cx="223681" cy="192828"/>
          </a:xfrm>
          <a:prstGeom prst="triangle">
            <a:avLst/>
          </a:prstGeom>
          <a:solidFill>
            <a:schemeClr val="accent1"/>
          </a:solidFill>
          <a:ln>
            <a:noFill/>
          </a:ln>
        </p:spPr>
        <p:style>
          <a:lnRef idx="2">
            <a:srgbClr val="F99F7B">
              <a:shade val="50000"/>
            </a:srgbClr>
          </a:lnRef>
          <a:fillRef idx="1">
            <a:srgbClr val="F99F7B"/>
          </a:fillRef>
          <a:effectRef idx="0">
            <a:srgbClr val="F99F7B"/>
          </a:effectRef>
          <a:fontRef idx="minor">
            <a:srgbClr val="FFFFFF"/>
          </a:fontRef>
        </p:style>
        <p:txBody>
          <a:bodyPr rtlCol="0" anchor="ctr">
            <a:normAutofit fontScale="25000" lnSpcReduction="20000"/>
          </a:bodyPr>
          <a:lstStyle/>
          <a:p>
            <a:pPr algn="ctr"/>
            <a:endParaRPr lang="zh-CN" altLang="en-US">
              <a:sym typeface="Arial" panose="020B0604020202020204" pitchFamily="34" charset="0"/>
            </a:endParaRPr>
          </a:p>
        </p:txBody>
      </p:sp>
      <p:sp>
        <p:nvSpPr>
          <p:cNvPr id="36" name="矩形 35"/>
          <p:cNvSpPr/>
          <p:nvPr>
            <p:custDataLst>
              <p:tags r:id="rId4"/>
            </p:custDataLst>
          </p:nvPr>
        </p:nvSpPr>
        <p:spPr>
          <a:xfrm>
            <a:off x="3726891" y="4093911"/>
            <a:ext cx="2163014" cy="2087732"/>
          </a:xfrm>
          <a:prstGeom prst="rect">
            <a:avLst/>
          </a:prstGeom>
        </p:spPr>
        <p:txBody>
          <a:bodyPr wrap="square" lIns="91440" tIns="0" rIns="91440" bIns="45720" anchor="t">
            <a:normAutofit/>
          </a:bodyPr>
          <a:lstStyle/>
          <a:p>
            <a:pPr lvl="0" fontAlgn="auto">
              <a:lnSpc>
                <a:spcPct val="150000"/>
              </a:lnSpc>
              <a:defRPr/>
            </a:pPr>
            <a:r>
              <a:rPr lang="zh-CN" altLang="en-US"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手机电子烟花系统不仅可以放烟花特效，后台还支持其他特效素材的替换，打造专属互动体验</a:t>
            </a:r>
            <a:endParaRPr lang="zh-CN" altLang="en-US" sz="1200" spc="150">
              <a:solidFill>
                <a:srgbClr val="3F4143">
                  <a:lumMod val="75000"/>
                </a:srgb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文本框 36"/>
          <p:cNvSpPr txBox="1"/>
          <p:nvPr>
            <p:custDataLst>
              <p:tags r:id="rId5"/>
            </p:custDataLst>
          </p:nvPr>
        </p:nvSpPr>
        <p:spPr>
          <a:xfrm>
            <a:off x="3877695" y="3506118"/>
            <a:ext cx="1861407" cy="578268"/>
          </a:xfrm>
          <a:prstGeom prst="rect">
            <a:avLst/>
          </a:prstGeom>
          <a:noFill/>
        </p:spPr>
        <p:txBody>
          <a:bodyPr wrap="square" lIns="91440" tIns="45720" rIns="91440" bIns="0" rtlCol="0" anchor="b" anchorCtr="0">
            <a:normAutofit/>
          </a:bodyPr>
          <a:lstStyle/>
          <a:p>
            <a:pPr algn="ctr">
              <a:lnSpc>
                <a:spcPct val="120000"/>
              </a:lnSpc>
            </a:pPr>
            <a:r>
              <a:rPr lang="zh-CN" altLang="en-US" sz="1600" b="1" spc="30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素材可自定义</a:t>
            </a:r>
          </a:p>
        </p:txBody>
      </p:sp>
      <p:sp>
        <p:nvSpPr>
          <p:cNvPr id="38" name="等腰三角形 37"/>
          <p:cNvSpPr/>
          <p:nvPr>
            <p:custDataLst>
              <p:tags r:id="rId6"/>
            </p:custDataLst>
          </p:nvPr>
        </p:nvSpPr>
        <p:spPr>
          <a:xfrm rot="10800000">
            <a:off x="4696558" y="3278397"/>
            <a:ext cx="223681" cy="192828"/>
          </a:xfrm>
          <a:prstGeom prst="triangle">
            <a:avLst/>
          </a:prstGeom>
          <a:solidFill>
            <a:schemeClr val="accent1"/>
          </a:solidFill>
          <a:ln>
            <a:noFill/>
          </a:ln>
        </p:spPr>
        <p:style>
          <a:lnRef idx="2">
            <a:srgbClr val="F99F7B">
              <a:shade val="50000"/>
            </a:srgbClr>
          </a:lnRef>
          <a:fillRef idx="1">
            <a:srgbClr val="F99F7B"/>
          </a:fillRef>
          <a:effectRef idx="0">
            <a:srgbClr val="F99F7B"/>
          </a:effectRef>
          <a:fontRef idx="minor">
            <a:srgbClr val="FFFFFF"/>
          </a:fontRef>
        </p:style>
        <p:txBody>
          <a:bodyPr rtlCol="0" anchor="ctr">
            <a:normAutofit fontScale="25000" lnSpcReduction="20000"/>
          </a:bodyPr>
          <a:lstStyle/>
          <a:p>
            <a:pPr algn="ctr"/>
            <a:endParaRPr lang="zh-CN" altLang="en-US">
              <a:sym typeface="Arial" panose="020B0604020202020204" pitchFamily="34" charset="0"/>
            </a:endParaRPr>
          </a:p>
        </p:txBody>
      </p:sp>
      <p:sp>
        <p:nvSpPr>
          <p:cNvPr id="41" name="矩形 40"/>
          <p:cNvSpPr/>
          <p:nvPr>
            <p:custDataLst>
              <p:tags r:id="rId7"/>
            </p:custDataLst>
          </p:nvPr>
        </p:nvSpPr>
        <p:spPr>
          <a:xfrm>
            <a:off x="6340196" y="4093911"/>
            <a:ext cx="2163014" cy="2087732"/>
          </a:xfrm>
          <a:prstGeom prst="rect">
            <a:avLst/>
          </a:prstGeom>
        </p:spPr>
        <p:txBody>
          <a:bodyPr wrap="square" lIns="91440" tIns="0" rIns="91440" bIns="45720" anchor="t">
            <a:normAutofit/>
          </a:bodyPr>
          <a:lstStyle/>
          <a:p>
            <a:pPr lvl="0" fontAlgn="auto">
              <a:lnSpc>
                <a:spcPct val="150000"/>
              </a:lnSpc>
              <a:defRPr/>
            </a:pPr>
            <a:r>
              <a:rPr lang="zh-CN" altLang="en-US"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用户不需要复杂的操作，只需手机扫描软件二维码，即可在手机端完成互动体验。</a:t>
            </a:r>
            <a:endParaRPr lang="zh-CN" altLang="en-US" sz="1200" spc="150">
              <a:solidFill>
                <a:srgbClr val="3F4143">
                  <a:lumMod val="75000"/>
                </a:srgb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文本框 41"/>
          <p:cNvSpPr txBox="1"/>
          <p:nvPr>
            <p:custDataLst>
              <p:tags r:id="rId8"/>
            </p:custDataLst>
          </p:nvPr>
        </p:nvSpPr>
        <p:spPr>
          <a:xfrm>
            <a:off x="6061075" y="3515360"/>
            <a:ext cx="2656205" cy="578485"/>
          </a:xfrm>
          <a:prstGeom prst="rect">
            <a:avLst/>
          </a:prstGeom>
          <a:noFill/>
        </p:spPr>
        <p:txBody>
          <a:bodyPr wrap="square" lIns="91440" tIns="45720" rIns="91440" bIns="0" rtlCol="0" anchor="b" anchorCtr="0">
            <a:normAutofit/>
          </a:bodyPr>
          <a:lstStyle/>
          <a:p>
            <a:pPr algn="ctr">
              <a:lnSpc>
                <a:spcPct val="120000"/>
              </a:lnSpc>
            </a:pPr>
            <a:r>
              <a:rPr lang="zh-CN" altLang="en-US" sz="1600" b="1" spc="30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无线连接  扫码互动</a:t>
            </a:r>
          </a:p>
        </p:txBody>
      </p:sp>
      <p:sp>
        <p:nvSpPr>
          <p:cNvPr id="43" name="等腰三角形 42"/>
          <p:cNvSpPr/>
          <p:nvPr>
            <p:custDataLst>
              <p:tags r:id="rId9"/>
            </p:custDataLst>
          </p:nvPr>
        </p:nvSpPr>
        <p:spPr>
          <a:xfrm rot="10800000">
            <a:off x="7309863" y="3278397"/>
            <a:ext cx="223681" cy="192828"/>
          </a:xfrm>
          <a:prstGeom prst="triangle">
            <a:avLst/>
          </a:prstGeom>
          <a:solidFill>
            <a:schemeClr val="accent1"/>
          </a:solidFill>
          <a:ln>
            <a:noFill/>
          </a:ln>
        </p:spPr>
        <p:style>
          <a:lnRef idx="2">
            <a:srgbClr val="F99F7B">
              <a:shade val="50000"/>
            </a:srgbClr>
          </a:lnRef>
          <a:fillRef idx="1">
            <a:srgbClr val="F99F7B"/>
          </a:fillRef>
          <a:effectRef idx="0">
            <a:srgbClr val="F99F7B"/>
          </a:effectRef>
          <a:fontRef idx="minor">
            <a:srgbClr val="FFFFFF"/>
          </a:fontRef>
        </p:style>
        <p:txBody>
          <a:bodyPr rtlCol="0" anchor="ctr">
            <a:normAutofit fontScale="25000" lnSpcReduction="20000"/>
          </a:bodyPr>
          <a:lstStyle/>
          <a:p>
            <a:pPr algn="ctr"/>
            <a:endParaRPr lang="zh-CN" altLang="en-US">
              <a:solidFill>
                <a:srgbClr val="B9DD55"/>
              </a:solidFill>
              <a:sym typeface="Arial" panose="020B0604020202020204" pitchFamily="34" charset="0"/>
            </a:endParaRPr>
          </a:p>
        </p:txBody>
      </p:sp>
      <p:sp>
        <p:nvSpPr>
          <p:cNvPr id="46" name="矩形 45"/>
          <p:cNvSpPr/>
          <p:nvPr>
            <p:custDataLst>
              <p:tags r:id="rId10"/>
            </p:custDataLst>
          </p:nvPr>
        </p:nvSpPr>
        <p:spPr>
          <a:xfrm>
            <a:off x="8953500" y="4093911"/>
            <a:ext cx="2163014" cy="2087732"/>
          </a:xfrm>
          <a:prstGeom prst="rect">
            <a:avLst/>
          </a:prstGeom>
        </p:spPr>
        <p:txBody>
          <a:bodyPr wrap="square" lIns="91440" tIns="0" rIns="91440" bIns="45720" anchor="t">
            <a:normAutofit/>
          </a:bodyPr>
          <a:lstStyle/>
          <a:p>
            <a:pPr lvl="0" fontAlgn="auto">
              <a:lnSpc>
                <a:spcPct val="150000"/>
              </a:lnSpc>
              <a:defRPr/>
            </a:pPr>
            <a:r>
              <a:rPr lang="zh-CN" altLang="en-US"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该系统安全稳定，管理后台可以控制同时参与的用户数量及发送上屏的内容</a:t>
            </a:r>
            <a:endParaRPr lang="zh-CN" altLang="en-US" sz="1200" spc="150">
              <a:solidFill>
                <a:srgbClr val="3F4143">
                  <a:lumMod val="75000"/>
                </a:srgb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文本框 46"/>
          <p:cNvSpPr txBox="1"/>
          <p:nvPr>
            <p:custDataLst>
              <p:tags r:id="rId11"/>
            </p:custDataLst>
          </p:nvPr>
        </p:nvSpPr>
        <p:spPr>
          <a:xfrm>
            <a:off x="9104304" y="3506118"/>
            <a:ext cx="1861407" cy="578268"/>
          </a:xfrm>
          <a:prstGeom prst="rect">
            <a:avLst/>
          </a:prstGeom>
          <a:noFill/>
        </p:spPr>
        <p:txBody>
          <a:bodyPr wrap="square" lIns="91440" tIns="45720" rIns="91440" bIns="0" rtlCol="0" anchor="b" anchorCtr="0">
            <a:normAutofit/>
          </a:bodyPr>
          <a:lstStyle/>
          <a:p>
            <a:pPr algn="ctr">
              <a:lnSpc>
                <a:spcPct val="120000"/>
              </a:lnSpc>
            </a:pPr>
            <a:r>
              <a:rPr lang="zh-CN" altLang="en-US" sz="1600" b="1" spc="30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系统安全稳定</a:t>
            </a:r>
          </a:p>
        </p:txBody>
      </p:sp>
      <p:sp>
        <p:nvSpPr>
          <p:cNvPr id="48" name="等腰三角形 47"/>
          <p:cNvSpPr/>
          <p:nvPr>
            <p:custDataLst>
              <p:tags r:id="rId12"/>
            </p:custDataLst>
          </p:nvPr>
        </p:nvSpPr>
        <p:spPr>
          <a:xfrm rot="10800000">
            <a:off x="9923167" y="3278397"/>
            <a:ext cx="223681" cy="192828"/>
          </a:xfrm>
          <a:prstGeom prst="triangle">
            <a:avLst/>
          </a:prstGeom>
          <a:solidFill>
            <a:schemeClr val="accent1"/>
          </a:solidFill>
          <a:ln>
            <a:noFill/>
          </a:ln>
        </p:spPr>
        <p:style>
          <a:lnRef idx="2">
            <a:srgbClr val="F99F7B">
              <a:shade val="50000"/>
            </a:srgbClr>
          </a:lnRef>
          <a:fillRef idx="1">
            <a:srgbClr val="F99F7B"/>
          </a:fillRef>
          <a:effectRef idx="0">
            <a:srgbClr val="F99F7B"/>
          </a:effectRef>
          <a:fontRef idx="minor">
            <a:srgbClr val="FFFFFF"/>
          </a:fontRef>
        </p:style>
        <p:txBody>
          <a:bodyPr rtlCol="0" anchor="ctr">
            <a:normAutofit fontScale="25000" lnSpcReduction="20000"/>
          </a:bodyPr>
          <a:lstStyle/>
          <a:p>
            <a:pPr algn="ctr"/>
            <a:endParaRPr lang="zh-CN" altLang="en-US">
              <a:sym typeface="Arial" panose="020B0604020202020204" pitchFamily="34" charset="0"/>
            </a:endParaRPr>
          </a:p>
        </p:txBody>
      </p:sp>
      <p:pic>
        <p:nvPicPr>
          <p:cNvPr id="24" name="图片 23" descr="303b343531393635333bb9dcc0edcfb5cdb3"/>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9377680" y="1886585"/>
            <a:ext cx="1166495" cy="1166495"/>
          </a:xfrm>
          <a:prstGeom prst="rect">
            <a:avLst/>
          </a:prstGeom>
        </p:spPr>
      </p:pic>
      <p:pic>
        <p:nvPicPr>
          <p:cNvPr id="25" name="图片 24" descr="303b343532353830383bc9a8c2ebd6a7b8b6"/>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684645" y="1732280"/>
            <a:ext cx="1474470" cy="1474470"/>
          </a:xfrm>
          <a:prstGeom prst="rect">
            <a:avLst/>
          </a:prstGeom>
        </p:spPr>
      </p:pic>
      <p:grpSp>
        <p:nvGrpSpPr>
          <p:cNvPr id="27" name="组合 26"/>
          <p:cNvGrpSpPr/>
          <p:nvPr/>
        </p:nvGrpSpPr>
        <p:grpSpPr>
          <a:xfrm>
            <a:off x="1664335" y="1972945"/>
            <a:ext cx="1079500" cy="1079500"/>
            <a:chOff x="2621" y="2792"/>
            <a:chExt cx="1700" cy="1700"/>
          </a:xfrm>
        </p:grpSpPr>
        <p:sp>
          <p:nvSpPr>
            <p:cNvPr id="22" name="椭圆 21"/>
            <p:cNvSpPr/>
            <p:nvPr/>
          </p:nvSpPr>
          <p:spPr>
            <a:xfrm>
              <a:off x="2621" y="2792"/>
              <a:ext cx="1701" cy="170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图片 25" descr="303b333634343437303bc1d0b1ed"/>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030" y="3201"/>
              <a:ext cx="884" cy="884"/>
            </a:xfrm>
            <a:prstGeom prst="rect">
              <a:avLst/>
            </a:prstGeom>
          </p:spPr>
        </p:pic>
      </p:grpSp>
      <p:grpSp>
        <p:nvGrpSpPr>
          <p:cNvPr id="34" name="组合 33"/>
          <p:cNvGrpSpPr/>
          <p:nvPr/>
        </p:nvGrpSpPr>
        <p:grpSpPr>
          <a:xfrm>
            <a:off x="4269105" y="1972945"/>
            <a:ext cx="1079500" cy="1079500"/>
            <a:chOff x="6723" y="2792"/>
            <a:chExt cx="1700" cy="1700"/>
          </a:xfrm>
        </p:grpSpPr>
        <p:sp>
          <p:nvSpPr>
            <p:cNvPr id="3" name="椭圆 2"/>
            <p:cNvSpPr/>
            <p:nvPr/>
          </p:nvSpPr>
          <p:spPr>
            <a:xfrm>
              <a:off x="6723" y="2792"/>
              <a:ext cx="1701" cy="170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9" name="图片 28" descr="303b333635363433313bcdbcc6ac"/>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7079" y="3148"/>
              <a:ext cx="990" cy="99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5"/>
          <p:cNvSpPr/>
          <p:nvPr/>
        </p:nvSpPr>
        <p:spPr>
          <a:xfrm>
            <a:off x="492208" y="426058"/>
            <a:ext cx="324679" cy="324679"/>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微软雅黑" panose="020B0503020204020204" pitchFamily="34" charset="-122"/>
              <a:ea typeface="微软雅黑" panose="020B0503020204020204" pitchFamily="34" charset="-122"/>
              <a:cs typeface="Open Sans" panose="020B0606030504020204" pitchFamily="34" charset="0"/>
              <a:sym typeface="微软雅黑" panose="020B0503020204020204" pitchFamily="34" charset="-122"/>
            </a:endParaRPr>
          </a:p>
        </p:txBody>
      </p:sp>
      <p:sp>
        <p:nvSpPr>
          <p:cNvPr id="5" name="文本框 17"/>
          <p:cNvSpPr txBox="1"/>
          <p:nvPr/>
        </p:nvSpPr>
        <p:spPr>
          <a:xfrm>
            <a:off x="920281" y="381405"/>
            <a:ext cx="2158227" cy="368300"/>
          </a:xfrm>
          <a:prstGeom prst="rect">
            <a:avLst/>
          </a:prstGeom>
          <a:noFill/>
        </p:spPr>
        <p:txBody>
          <a:bodyPr wrap="square" rtlCol="0">
            <a:spAutoFit/>
          </a:bodyPr>
          <a:lstStyle/>
          <a:p>
            <a:r>
              <a:rPr lang="zh-CN" altLang="en-US" spc="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应用案例</a:t>
            </a:r>
          </a:p>
        </p:txBody>
      </p:sp>
      <p:pic>
        <p:nvPicPr>
          <p:cNvPr id="2" name="685c3202dc8413dae79052bfb375848b">
            <a:hlinkClick r:id="" action="ppaction://media"/>
          </p:cNvPr>
          <p:cNvPicPr/>
          <p:nvPr>
            <a:videoFile r:link="rId2"/>
            <p:extLst>
              <p:ext uri="{DAA4B4D4-6D71-4841-9C94-3DE7FCFB9230}">
                <p14:media xmlns:p14="http://schemas.microsoft.com/office/powerpoint/2010/main" r:link="rId1"/>
              </p:ext>
            </p:extLst>
          </p:nvPr>
        </p:nvPicPr>
        <p:blipFill>
          <a:blip r:embed="rId6"/>
          <a:stretch>
            <a:fillRect/>
          </a:stretch>
        </p:blipFill>
        <p:spPr>
          <a:xfrm>
            <a:off x="892175" y="1704340"/>
            <a:ext cx="4885690" cy="2934335"/>
          </a:xfrm>
          <a:prstGeom prst="rect">
            <a:avLst/>
          </a:prstGeom>
        </p:spPr>
      </p:pic>
      <p:pic>
        <p:nvPicPr>
          <p:cNvPr id="9" name="abea4996bbea91daf430253cf703455c">
            <a:hlinkClick r:id="" action="ppaction://media"/>
          </p:cNvPr>
          <p:cNvPicPr/>
          <p:nvPr>
            <a:videoFile r:link="rId4"/>
            <p:extLst>
              <p:ext uri="{DAA4B4D4-6D71-4841-9C94-3DE7FCFB9230}">
                <p14:media xmlns:p14="http://schemas.microsoft.com/office/powerpoint/2010/main" r:link="rId3"/>
              </p:ext>
            </p:extLst>
          </p:nvPr>
        </p:nvPicPr>
        <p:blipFill>
          <a:blip r:embed="rId7"/>
          <a:stretch>
            <a:fillRect/>
          </a:stretch>
        </p:blipFill>
        <p:spPr>
          <a:xfrm>
            <a:off x="6366510" y="1704340"/>
            <a:ext cx="4892040" cy="2925445"/>
          </a:xfrm>
          <a:prstGeom prst="rect">
            <a:avLst/>
          </a:prstGeom>
        </p:spPr>
      </p:pic>
      <p:grpSp>
        <p:nvGrpSpPr>
          <p:cNvPr id="16" name="组合 15"/>
          <p:cNvGrpSpPr/>
          <p:nvPr/>
        </p:nvGrpSpPr>
        <p:grpSpPr>
          <a:xfrm>
            <a:off x="892175" y="4629150"/>
            <a:ext cx="4885690" cy="513715"/>
            <a:chOff x="1597" y="6795"/>
            <a:chExt cx="7500" cy="809"/>
          </a:xfrm>
        </p:grpSpPr>
        <p:sp>
          <p:nvSpPr>
            <p:cNvPr id="35" name="Rectangle 34"/>
            <p:cNvSpPr/>
            <p:nvPr/>
          </p:nvSpPr>
          <p:spPr>
            <a:xfrm>
              <a:off x="1597" y="6795"/>
              <a:ext cx="7500" cy="8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Subtitle 2"/>
            <p:cNvSpPr txBox="1"/>
            <p:nvPr/>
          </p:nvSpPr>
          <p:spPr>
            <a:xfrm>
              <a:off x="2031" y="6886"/>
              <a:ext cx="6638" cy="56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zh-CN" sz="1800" dirty="0">
                  <a:solidFill>
                    <a:schemeClr val="bg1"/>
                  </a:solidFill>
                  <a:latin typeface="微软雅黑" panose="020B0503020204020204" pitchFamily="34" charset="-122"/>
                  <a:ea typeface="微软雅黑" panose="020B0503020204020204" pitchFamily="34" charset="-122"/>
                  <a:cs typeface="Lato Heavy" panose="020F0502020204030203" pitchFamily="34" charset="0"/>
                  <a:sym typeface="微软雅黑" panose="020B0503020204020204" pitchFamily="34" charset="-122"/>
                </a:rPr>
                <a:t>西安沣河公园艺术灯柱</a:t>
              </a:r>
            </a:p>
          </p:txBody>
        </p:sp>
      </p:grpSp>
      <p:sp>
        <p:nvSpPr>
          <p:cNvPr id="18" name="页脚占位符 17"/>
          <p:cNvSpPr>
            <a:spLocks noGrp="1"/>
          </p:cNvSpPr>
          <p:nvPr>
            <p:ph type="ftr" sz="quarter" idx="11"/>
          </p:nvPr>
        </p:nvSpPr>
        <p:spPr/>
        <p:txBody>
          <a:bodyPr/>
          <a:lstStyle/>
          <a:p>
            <a:r>
              <a:rPr lang="zh-CN" altLang="en-US" dirty="0"/>
              <a:t>— 西安悟控智能科技有限公司 —</a:t>
            </a:r>
          </a:p>
        </p:txBody>
      </p:sp>
      <p:grpSp>
        <p:nvGrpSpPr>
          <p:cNvPr id="20" name="组合 19"/>
          <p:cNvGrpSpPr/>
          <p:nvPr/>
        </p:nvGrpSpPr>
        <p:grpSpPr>
          <a:xfrm>
            <a:off x="6366510" y="4629150"/>
            <a:ext cx="4892040" cy="513715"/>
            <a:chOff x="1597" y="6795"/>
            <a:chExt cx="7500" cy="809"/>
          </a:xfrm>
        </p:grpSpPr>
        <p:sp>
          <p:nvSpPr>
            <p:cNvPr id="21" name="Rectangle 34"/>
            <p:cNvSpPr/>
            <p:nvPr/>
          </p:nvSpPr>
          <p:spPr>
            <a:xfrm>
              <a:off x="1597" y="6795"/>
              <a:ext cx="7500" cy="8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Subtitle 2"/>
            <p:cNvSpPr txBox="1"/>
            <p:nvPr/>
          </p:nvSpPr>
          <p:spPr>
            <a:xfrm>
              <a:off x="2917" y="6886"/>
              <a:ext cx="5061" cy="56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zh-CN" altLang="en-US" sz="1800" dirty="0">
                  <a:solidFill>
                    <a:schemeClr val="bg1"/>
                  </a:solidFill>
                  <a:latin typeface="微软雅黑" panose="020B0503020204020204" pitchFamily="34" charset="-122"/>
                  <a:ea typeface="微软雅黑" panose="020B0503020204020204" pitchFamily="34" charset="-122"/>
                  <a:cs typeface="Lato Heavy" panose="020F0502020204030203" pitchFamily="34" charset="0"/>
                  <a:sym typeface="微软雅黑" panose="020B0503020204020204" pitchFamily="34" charset="-122"/>
                </a:rPr>
                <a:t>广州某写字楼外立面</a:t>
              </a:r>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video>
              <p:cMediaNode>
                <p:cTn id="2" fill="hold" display="1">
                  <p:stCondLst>
                    <p:cond delay="indefinite"/>
                  </p:stCondLst>
                  <p:endCondLst>
                    <p:cond evt="onNext" delay="0">
                      <p:tgtEl>
                        <p:sldTgt/>
                      </p:tgtEl>
                    </p:cond>
                    <p:cond evt="onPrev" delay="0">
                      <p:tgtEl>
                        <p:sldTgt/>
                      </p:tgtEl>
                    </p:cond>
                  </p:endCondLst>
                </p:cTn>
                <p:tgtEl>
                  <p:spTgt spid="2"/>
                </p:tgtEl>
              </p:cMediaNode>
            </p:video>
            <p:seq concurrent="1" nextAc="seek">
              <p:cTn id="3" restart="whenNotActive" fill="hold" evtFilter="cancelBubble" nodeType="interactiveSeq">
                <p:stCondLst>
                  <p:cond evt="onClick" delay="0">
                    <p:tgtEl>
                      <p:spTgt spid="2"/>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2"/>
                                        </p:tgtEl>
                                      </p:cBhvr>
                                    </p:cmd>
                                  </p:childTnLst>
                                </p:cTn>
                              </p:par>
                            </p:childTnLst>
                          </p:cTn>
                        </p:par>
                      </p:childTnLst>
                    </p:cTn>
                  </p:par>
                </p:childTnLst>
              </p:cTn>
              <p:nextCondLst>
                <p:cond evt="onClick" delay="0">
                  <p:tgtEl>
                    <p:spTgt spid="2"/>
                  </p:tgtEl>
                </p:cond>
              </p:nextCondLst>
            </p:seq>
            <p:video>
              <p:cMediaNode>
                <p:cTn id="8" fill="hold" display="1">
                  <p:stCondLst>
                    <p:cond delay="indefinite"/>
                  </p:stCondLst>
                  <p:endCondLst>
                    <p:cond evt="onNext" delay="0">
                      <p:tgtEl>
                        <p:sldTgt/>
                      </p:tgtEl>
                    </p:cond>
                    <p:cond evt="onPrev" delay="0">
                      <p:tgtEl>
                        <p:sldTgt/>
                      </p:tgtEl>
                    </p:cond>
                  </p:endCondLst>
                </p:cTn>
                <p:tgtEl>
                  <p:spTgt spid="9"/>
                </p:tgtEl>
              </p:cMediaNode>
            </p:video>
            <p:seq concurrent="1" nextAc="seek">
              <p:cTn id="9" restart="whenNotActive" fill="hold" evtFilter="cancelBubble" nodeType="interactiveSeq">
                <p:stCondLst>
                  <p:cond evt="onClick" delay="0">
                    <p:tgtEl>
                      <p:spTgt spid="9"/>
                    </p:tgtEl>
                  </p:cond>
                </p:stCondLst>
                <p:endSync evt="end" delay="0">
                  <p:rtn val="all"/>
                </p:endSync>
                <p:childTnLst>
                  <p:par>
                    <p:cTn id="10" fill="hold">
                      <p:stCondLst>
                        <p:cond delay="0"/>
                      </p:stCondLst>
                      <p:childTnLst>
                        <p:par>
                          <p:cTn id="11" fill="hold">
                            <p:stCondLst>
                              <p:cond delay="0"/>
                            </p:stCondLst>
                            <p:childTnLst>
                              <p:par>
                                <p:cTn id="12" presetID="2" presetClass="mediacall" presetSubtype="0" fill="hold" nodeType="clickEffect">
                                  <p:stCondLst>
                                    <p:cond delay="0"/>
                                  </p:stCondLst>
                                  <p:childTnLst>
                                    <p:cmd type="call" cmd="togglePause">
                                      <p:cBhvr additive="base">
                                        <p:cTn id="13"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UNIT_NOCLEAR" val="0"/>
  <p:tag name="KSO_WM_UNIT_VALUE" val="88"/>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632_4*l_h_f*1_2_1"/>
  <p:tag name="KSO_WM_TEMPLATE_CATEGORY" val="diagram"/>
  <p:tag name="KSO_WM_TEMPLATE_INDEX" val="632"/>
  <p:tag name="KSO_WM_UNIT_LAYERLEVEL" val="1_1_1"/>
  <p:tag name="KSO_WM_TAG_VERSION" val="1.0"/>
  <p:tag name="KSO_WM_BEAUTIFY_FLAG" val="#wm#"/>
  <p:tag name="KSO_WM_UNIT_PRESET_TEXT" val="单击此处添加文本具体内容"/>
  <p:tag name="KSO_WM_UNIT_TEXT_FILL_FORE_SCHEMECOLOR_INDEX" val="13"/>
  <p:tag name="KSO_WM_UNIT_TEXT_FILL_TYPE" val="1"/>
</p:tagLst>
</file>

<file path=ppt/tags/tag101.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632_4*l_h_a*1_2_1"/>
  <p:tag name="KSO_WM_TEMPLATE_CATEGORY" val="diagram"/>
  <p:tag name="KSO_WM_TEMPLATE_INDEX" val="632"/>
  <p:tag name="KSO_WM_UNIT_LAYERLEVEL" val="1_1_1"/>
  <p:tag name="KSO_WM_TAG_VERSION" val="1.0"/>
  <p:tag name="KSO_WM_BEAUTIFY_FLAG" val="#wm#"/>
  <p:tag name="KSO_WM_UNIT_PRESET_TEXT" val="添加标题"/>
  <p:tag name="KSO_WM_UNIT_TEXT_FILL_FORE_SCHEMECOLOR_INDEX" val="6"/>
  <p:tag name="KSO_WM_UNIT_TEXT_FILL_TYPE" val="1"/>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632_4*l_h_i*1_2_1"/>
  <p:tag name="KSO_WM_TEMPLATE_CATEGORY" val="diagram"/>
  <p:tag name="KSO_WM_TEMPLATE_INDEX" val="632"/>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Lst>
</file>

<file path=ppt/tags/tag103.xml><?xml version="1.0" encoding="utf-8"?>
<p:tagLst xmlns:a="http://schemas.openxmlformats.org/drawingml/2006/main" xmlns:r="http://schemas.openxmlformats.org/officeDocument/2006/relationships" xmlns:p="http://schemas.openxmlformats.org/presentationml/2006/main">
  <p:tag name="KSO_WM_UNIT_NOCLEAR" val="0"/>
  <p:tag name="KSO_WM_UNIT_VALUE" val="88"/>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632_4*l_h_f*1_3_1"/>
  <p:tag name="KSO_WM_TEMPLATE_CATEGORY" val="diagram"/>
  <p:tag name="KSO_WM_TEMPLATE_INDEX" val="632"/>
  <p:tag name="KSO_WM_UNIT_LAYERLEVEL" val="1_1_1"/>
  <p:tag name="KSO_WM_TAG_VERSION" val="1.0"/>
  <p:tag name="KSO_WM_BEAUTIFY_FLAG" val="#wm#"/>
  <p:tag name="KSO_WM_UNIT_PRESET_TEXT" val="单击此处添加文本具体内容"/>
  <p:tag name="KSO_WM_UNIT_TEXT_FILL_FORE_SCHEMECOLOR_INDEX" val="13"/>
  <p:tag name="KSO_WM_UNIT_TEXT_FILL_TYPE" val="1"/>
</p:tagLst>
</file>

<file path=ppt/tags/tag104.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632_4*l_h_a*1_3_1"/>
  <p:tag name="KSO_WM_TEMPLATE_CATEGORY" val="diagram"/>
  <p:tag name="KSO_WM_TEMPLATE_INDEX" val="632"/>
  <p:tag name="KSO_WM_UNIT_LAYERLEVEL" val="1_1_1"/>
  <p:tag name="KSO_WM_TAG_VERSION" val="1.0"/>
  <p:tag name="KSO_WM_BEAUTIFY_FLAG" val="#wm#"/>
  <p:tag name="KSO_WM_UNIT_PRESET_TEXT" val="添加标题"/>
  <p:tag name="KSO_WM_UNIT_TEXT_FILL_FORE_SCHEMECOLOR_INDEX" val="7"/>
  <p:tag name="KSO_WM_UNIT_TEXT_FILL_TYPE" val="1"/>
</p:tagLst>
</file>

<file path=ppt/tags/tag1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632_4*l_h_i*1_3_1"/>
  <p:tag name="KSO_WM_TEMPLATE_CATEGORY" val="diagram"/>
  <p:tag name="KSO_WM_TEMPLATE_INDEX" val="632"/>
  <p:tag name="KSO_WM_UNIT_LAYERLEVEL" val="1_1_1"/>
  <p:tag name="KSO_WM_TAG_VERSION" val="1.0"/>
  <p:tag name="KSO_WM_BEAUTIFY_FLAG" val="#wm#"/>
  <p:tag name="KSO_WM_UNIT_FILL_FORE_SCHEMECOLOR_INDEX" val="7"/>
  <p:tag name="KSO_WM_UNIT_FILL_TYPE" val="1"/>
  <p:tag name="KSO_WM_UNIT_TEXT_FILL_FORE_SCHEMECOLOR_INDEX" val="7"/>
  <p:tag name="KSO_WM_UNIT_TEXT_FILL_TYPE" val="1"/>
</p:tagLst>
</file>

<file path=ppt/tags/tag106.xml><?xml version="1.0" encoding="utf-8"?>
<p:tagLst xmlns:a="http://schemas.openxmlformats.org/drawingml/2006/main" xmlns:r="http://schemas.openxmlformats.org/officeDocument/2006/relationships" xmlns:p="http://schemas.openxmlformats.org/presentationml/2006/main">
  <p:tag name="KSO_WM_UNIT_NOCLEAR" val="0"/>
  <p:tag name="KSO_WM_UNIT_VALUE" val="88"/>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632_4*l_h_f*1_4_1"/>
  <p:tag name="KSO_WM_TEMPLATE_CATEGORY" val="diagram"/>
  <p:tag name="KSO_WM_TEMPLATE_INDEX" val="632"/>
  <p:tag name="KSO_WM_UNIT_LAYERLEVEL" val="1_1_1"/>
  <p:tag name="KSO_WM_TAG_VERSION" val="1.0"/>
  <p:tag name="KSO_WM_BEAUTIFY_FLAG" val="#wm#"/>
  <p:tag name="KSO_WM_UNIT_PRESET_TEXT" val="单击此处添加文本具体内容"/>
  <p:tag name="KSO_WM_UNIT_TEXT_FILL_FORE_SCHEMECOLOR_INDEX" val="13"/>
  <p:tag name="KSO_WM_UNIT_TEXT_FILL_TYPE" val="1"/>
</p:tagLst>
</file>

<file path=ppt/tags/tag107.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632_4*l_h_a*1_4_1"/>
  <p:tag name="KSO_WM_TEMPLATE_CATEGORY" val="diagram"/>
  <p:tag name="KSO_WM_TEMPLATE_INDEX" val="632"/>
  <p:tag name="KSO_WM_UNIT_LAYERLEVEL" val="1_1_1"/>
  <p:tag name="KSO_WM_TAG_VERSION" val="1.0"/>
  <p:tag name="KSO_WM_BEAUTIFY_FLAG" val="#wm#"/>
  <p:tag name="KSO_WM_UNIT_PRESET_TEXT" val="添加标题"/>
  <p:tag name="KSO_WM_UNIT_TEXT_FILL_FORE_SCHEMECOLOR_INDEX" val="8"/>
  <p:tag name="KSO_WM_UNIT_TEXT_FILL_TYPE" val="1"/>
</p:tagLst>
</file>

<file path=ppt/tags/tag1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632_4*l_h_i*1_4_1"/>
  <p:tag name="KSO_WM_TEMPLATE_CATEGORY" val="diagram"/>
  <p:tag name="KSO_WM_TEMPLATE_INDEX" val="632"/>
  <p:tag name="KSO_WM_UNIT_LAYERLEVEL" val="1_1_1"/>
  <p:tag name="KSO_WM_TAG_VERSION" val="1.0"/>
  <p:tag name="KSO_WM_BEAUTIFY_FLAG" val="#wm#"/>
  <p:tag name="KSO_WM_UNIT_FILL_FORE_SCHEMECOLOR_INDEX" val="8"/>
  <p:tag name="KSO_WM_UNIT_FILL_TYPE" val="1"/>
  <p:tag name="KSO_WM_UNIT_TEXT_FILL_FORE_SCHEMECOLOR_INDEX" val="2"/>
  <p:tag name="KSO_WM_UNIT_TEXT_FILL_TYPE" val="1"/>
</p:tagLst>
</file>

<file path=ppt/tags/tag109.xml><?xml version="1.0" encoding="utf-8"?>
<p:tagLst xmlns:a="http://schemas.openxmlformats.org/drawingml/2006/main" xmlns:r="http://schemas.openxmlformats.org/officeDocument/2006/relationships" xmlns:p="http://schemas.openxmlformats.org/presentationml/2006/main">
  <p:tag name="KSO_WM_SLIDE_MODEL_TYPE" val="cover"/>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PA" val="v3.0.1"/>
</p:tagLst>
</file>

<file path=ppt/tags/tag111.xml><?xml version="1.0" encoding="utf-8"?>
<p:tagLst xmlns:a="http://schemas.openxmlformats.org/drawingml/2006/main" xmlns:r="http://schemas.openxmlformats.org/officeDocument/2006/relationships" xmlns:p="http://schemas.openxmlformats.org/presentationml/2006/main">
  <p:tag name="KSO_WM_SLIDE_ITEM_CNT" val="5"/>
</p:tagLst>
</file>

<file path=ppt/tags/tag112.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c"/>
  <p:tag name="KSO_WM_UNIT_TYPE" val="l_h_i"/>
  <p:tag name="KSO_WM_UNIT_INDEX" val="1_1_1"/>
  <p:tag name="KSO_WM_UNIT_ID" val="diagram20198831_4*l_h_i*1_1_1"/>
  <p:tag name="KSO_WM_TEMPLATE_CATEGORY" val="diagram"/>
  <p:tag name="KSO_WM_TEMPLATE_INDEX" val="20198831"/>
  <p:tag name="KSO_WM_UNIT_LAYERLEVEL" val="1_1_1"/>
  <p:tag name="KSO_WM_TAG_VERSION" val="1.0"/>
  <p:tag name="KSO_WM_BEAUTIFY_FLAG" val="#wm#"/>
  <p:tag name="KSO_WM_UNIT_USESOURCEFORMAT_APPLY" val="1"/>
  <p:tag name="KSO_WM_UNIT_FILL_FORE_SCHEMECOLOR_INDEX" val="14"/>
  <p:tag name="KSO_WM_UNIT_FILL_TYPE" val="1"/>
  <p:tag name="KSO_WM_UNIT_LINE_FORE_SCHEMECOLOR_INDEX" val="14"/>
  <p:tag name="KSO_WM_UNIT_LINE_FILL_TYPE" val="2"/>
</p:tagLst>
</file>

<file path=ppt/tags/tag113.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4_2"/>
  <p:tag name="KSO_WM_UNIT_ID" val="diagram20198831_4*l_h_i*1_4_2"/>
  <p:tag name="KSO_WM_TEMPLATE_CATEGORY" val="diagram"/>
  <p:tag name="KSO_WM_TEMPLATE_INDEX" val="20198831"/>
  <p:tag name="KSO_WM_UNIT_LAYERLEVEL" val="1_1_1"/>
  <p:tag name="KSO_WM_TAG_VERSION" val="1.0"/>
  <p:tag name="KSO_WM_BEAUTIFY_FLAG" val="#wm#"/>
  <p:tag name="KSO_WM_UNIT_USESOURCEFORMAT_APPLY" val="1"/>
  <p:tag name="KSO_WM_UNIT_FILL_FORE_SCHEMECOLOR_INDEX" val="16"/>
  <p:tag name="KSO_WM_UNIT_FILL_TYPE" val="1"/>
</p:tagLst>
</file>

<file path=ppt/tags/tag114.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ISCONTENTSTITLE" val="0"/>
  <p:tag name="KSO_WM_UNIT_PRESET_TEXT" val="名字"/>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198831_4*l_h_a*1_4_1"/>
  <p:tag name="KSO_WM_TEMPLATE_CATEGORY" val="diagram"/>
  <p:tag name="KSO_WM_TEMPLATE_INDEX" val="20198831"/>
  <p:tag name="KSO_WM_UNIT_LAYERLEVEL" val="1_1_1"/>
  <p:tag name="KSO_WM_TAG_VERSION" val="1.0"/>
  <p:tag name="KSO_WM_BEAUTIFY_FLAG" val="#wm#"/>
  <p:tag name="KSO_WM_UNIT_USESOURCEFORMAT_APPLY" val="1"/>
  <p:tag name="KSO_WM_UNIT_TEXT_FILL_FORE_SCHEMECOLOR_INDEX" val="13"/>
  <p:tag name="KSO_WM_UNIT_TEXT_FILL_TYPE" val="1"/>
</p:tagLst>
</file>

<file path=ppt/tags/tag115.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VALUE" val="500*500"/>
  <p:tag name="KSO_WM_UNIT_HIGHLIGHT" val="0"/>
  <p:tag name="KSO_WM_UNIT_COMPATIBLE" val="0"/>
  <p:tag name="KSO_WM_UNIT_DIAGRAM_ISNUMVISUAL" val="0"/>
  <p:tag name="KSO_WM_UNIT_DIAGRAM_ISREFERUNIT" val="0"/>
  <p:tag name="KSO_WM_DIAGRAM_GROUP_CODE" val="l1-1"/>
  <p:tag name="KSO_WM_UNIT_TYPE" val="l_h_d"/>
  <p:tag name="KSO_WM_UNIT_INDEX" val="1_4_1"/>
  <p:tag name="KSO_WM_UNIT_ID" val="diagram20198831_4*l_h_d*1_4_1"/>
  <p:tag name="KSO_WM_TEMPLATE_CATEGORY" val="diagram"/>
  <p:tag name="KSO_WM_TEMPLATE_INDEX" val="20198831"/>
  <p:tag name="KSO_WM_UNIT_SUPPORT_UNIT_TYPE" val="[]"/>
  <p:tag name="KSO_WM_UNIT_LAYERLEVEL" val="1_1_1"/>
  <p:tag name="KSO_WM_TAG_VERSION" val="1.0"/>
  <p:tag name="KSO_WM_BEAUTIFY_FLAG" val="#wm#"/>
  <p:tag name="KSO_WM_UNIT_USESOURCEFORMAT_APPLY" val="1"/>
</p:tagLst>
</file>

<file path=ppt/tags/tag116.xml><?xml version="1.0" encoding="utf-8"?>
<p:tagLst xmlns:a="http://schemas.openxmlformats.org/drawingml/2006/main" xmlns:r="http://schemas.openxmlformats.org/officeDocument/2006/relationships" xmlns:p="http://schemas.openxmlformats.org/presentationml/2006/main">
  <p:tag name="KSO_WM_UNIT_ISCONTENTSTITLE" val="0"/>
  <p:tag name="KSO_WM_UNIT_DIAGRAM_MODELTYPE" val="stripeEnum"/>
  <p:tag name="KSO_WM_UNIT_PRESET_TEXT" val="职位"/>
  <p:tag name="KSO_WM_UNIT_NOCLEAR" val="0"/>
  <p:tag name="KSO_WM_UNIT_VALUE" val="9"/>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198831_4*l_h_f*1_4_1"/>
  <p:tag name="KSO_WM_TEMPLATE_CATEGORY" val="diagram"/>
  <p:tag name="KSO_WM_TEMPLATE_INDEX" val="20198831"/>
  <p:tag name="KSO_WM_UNIT_LAYERLEVEL" val="1_1_1"/>
  <p:tag name="KSO_WM_TAG_VERSION" val="1.0"/>
  <p:tag name="KSO_WM_BEAUTIFY_FLAG" val="#wm#"/>
  <p:tag name="KSO_WM_UNIT_USESOURCEFORMAT_APPLY" val="1"/>
  <p:tag name="KSO_WM_UNIT_TEXT_FILL_FORE_SCHEMECOLOR_INDEX" val="14"/>
  <p:tag name="KSO_WM_UNIT_TEXT_FILL_TYPE" val="1"/>
</p:tagLst>
</file>

<file path=ppt/tags/tag117.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3_2"/>
  <p:tag name="KSO_WM_UNIT_ID" val="diagram20198831_4*l_h_i*1_3_2"/>
  <p:tag name="KSO_WM_TEMPLATE_CATEGORY" val="diagram"/>
  <p:tag name="KSO_WM_TEMPLATE_INDEX" val="20198831"/>
  <p:tag name="KSO_WM_UNIT_LAYERLEVEL" val="1_1_1"/>
  <p:tag name="KSO_WM_TAG_VERSION" val="1.0"/>
  <p:tag name="KSO_WM_BEAUTIFY_FLAG" val="#wm#"/>
  <p:tag name="KSO_WM_UNIT_USESOURCEFORMAT_APPLY" val="1"/>
  <p:tag name="KSO_WM_UNIT_FILL_FORE_SCHEMECOLOR_INDEX" val="16"/>
  <p:tag name="KSO_WM_UNIT_FILL_TYPE" val="1"/>
</p:tagLst>
</file>

<file path=ppt/tags/tag118.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ISCONTENTSTITLE" val="0"/>
  <p:tag name="KSO_WM_UNIT_PRESET_TEXT" val="名字"/>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198831_4*l_h_a*1_3_1"/>
  <p:tag name="KSO_WM_TEMPLATE_CATEGORY" val="diagram"/>
  <p:tag name="KSO_WM_TEMPLATE_INDEX" val="20198831"/>
  <p:tag name="KSO_WM_UNIT_LAYERLEVEL" val="1_1_1"/>
  <p:tag name="KSO_WM_TAG_VERSION" val="1.0"/>
  <p:tag name="KSO_WM_BEAUTIFY_FLAG" val="#wm#"/>
  <p:tag name="KSO_WM_UNIT_USESOURCEFORMAT_APPLY" val="1"/>
  <p:tag name="KSO_WM_UNIT_TEXT_FILL_FORE_SCHEMECOLOR_INDEX" val="13"/>
  <p:tag name="KSO_WM_UNIT_TEXT_FILL_TYPE" val="1"/>
</p:tagLst>
</file>

<file path=ppt/tags/tag119.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VALUE" val="500*500"/>
  <p:tag name="KSO_WM_UNIT_HIGHLIGHT" val="0"/>
  <p:tag name="KSO_WM_UNIT_COMPATIBLE" val="0"/>
  <p:tag name="KSO_WM_UNIT_DIAGRAM_ISNUMVISUAL" val="0"/>
  <p:tag name="KSO_WM_UNIT_DIAGRAM_ISREFERUNIT" val="0"/>
  <p:tag name="KSO_WM_DIAGRAM_GROUP_CODE" val="l1-1"/>
  <p:tag name="KSO_WM_UNIT_TYPE" val="l_h_d"/>
  <p:tag name="KSO_WM_UNIT_INDEX" val="1_3_1"/>
  <p:tag name="KSO_WM_UNIT_ID" val="diagram20198831_4*l_h_d*1_3_1"/>
  <p:tag name="KSO_WM_TEMPLATE_CATEGORY" val="diagram"/>
  <p:tag name="KSO_WM_TEMPLATE_INDEX" val="20198831"/>
  <p:tag name="KSO_WM_UNIT_SUPPORT_UNIT_TYPE" val="[]"/>
  <p:tag name="KSO_WM_UNIT_LAYERLEVEL" val="1_1_1"/>
  <p:tag name="KSO_WM_TAG_VERSION" val="1.0"/>
  <p:tag name="KSO_WM_BEAUTIFY_FLAG" val="#wm#"/>
  <p:tag name="KSO_WM_UNIT_USESOURCEFORMAT_APPLY" val="1"/>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UNIT_ISCONTENTSTITLE" val="0"/>
  <p:tag name="KSO_WM_UNIT_DIAGRAM_MODELTYPE" val="stripeEnum"/>
  <p:tag name="KSO_WM_UNIT_PRESET_TEXT" val="职位"/>
  <p:tag name="KSO_WM_UNIT_NOCLEAR" val="0"/>
  <p:tag name="KSO_WM_UNIT_VALUE" val="9"/>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198831_4*l_h_f*1_3_1"/>
  <p:tag name="KSO_WM_TEMPLATE_CATEGORY" val="diagram"/>
  <p:tag name="KSO_WM_TEMPLATE_INDEX" val="20198831"/>
  <p:tag name="KSO_WM_UNIT_LAYERLEVEL" val="1_1_1"/>
  <p:tag name="KSO_WM_TAG_VERSION" val="1.0"/>
  <p:tag name="KSO_WM_BEAUTIFY_FLAG" val="#wm#"/>
  <p:tag name="KSO_WM_UNIT_USESOURCEFORMAT_APPLY" val="1"/>
  <p:tag name="KSO_WM_UNIT_TEXT_FILL_FORE_SCHEMECOLOR_INDEX" val="14"/>
  <p:tag name="KSO_WM_UNIT_TEXT_FILL_TYPE" val="1"/>
</p:tagLst>
</file>

<file path=ppt/tags/tag121.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2_2"/>
  <p:tag name="KSO_WM_UNIT_ID" val="diagram20198831_4*l_h_i*1_2_2"/>
  <p:tag name="KSO_WM_TEMPLATE_CATEGORY" val="diagram"/>
  <p:tag name="KSO_WM_TEMPLATE_INDEX" val="20198831"/>
  <p:tag name="KSO_WM_UNIT_LAYERLEVEL" val="1_1_1"/>
  <p:tag name="KSO_WM_TAG_VERSION" val="1.0"/>
  <p:tag name="KSO_WM_BEAUTIFY_FLAG" val="#wm#"/>
  <p:tag name="KSO_WM_UNIT_USESOURCEFORMAT_APPLY" val="1"/>
  <p:tag name="KSO_WM_UNIT_FILL_FORE_SCHEMECOLOR_INDEX" val="16"/>
  <p:tag name="KSO_WM_UNIT_FILL_TYPE" val="1"/>
</p:tagLst>
</file>

<file path=ppt/tags/tag122.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ISCONTENTSTITLE" val="0"/>
  <p:tag name="KSO_WM_UNIT_PRESET_TEXT" val="名字"/>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98831_4*l_h_a*1_2_1"/>
  <p:tag name="KSO_WM_TEMPLATE_CATEGORY" val="diagram"/>
  <p:tag name="KSO_WM_TEMPLATE_INDEX" val="20198831"/>
  <p:tag name="KSO_WM_UNIT_LAYERLEVEL" val="1_1_1"/>
  <p:tag name="KSO_WM_TAG_VERSION" val="1.0"/>
  <p:tag name="KSO_WM_BEAUTIFY_FLAG" val="#wm#"/>
  <p:tag name="KSO_WM_UNIT_USESOURCEFORMAT_APPLY" val="1"/>
  <p:tag name="KSO_WM_UNIT_TEXT_FILL_FORE_SCHEMECOLOR_INDEX" val="13"/>
  <p:tag name="KSO_WM_UNIT_TEXT_FILL_TYPE" val="1"/>
</p:tagLst>
</file>

<file path=ppt/tags/tag123.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VALUE" val="500*500"/>
  <p:tag name="KSO_WM_UNIT_HIGHLIGHT" val="0"/>
  <p:tag name="KSO_WM_UNIT_COMPATIBLE" val="0"/>
  <p:tag name="KSO_WM_UNIT_DIAGRAM_ISNUMVISUAL" val="0"/>
  <p:tag name="KSO_WM_UNIT_DIAGRAM_ISREFERUNIT" val="0"/>
  <p:tag name="KSO_WM_DIAGRAM_GROUP_CODE" val="l1-1"/>
  <p:tag name="KSO_WM_UNIT_TYPE" val="l_h_d"/>
  <p:tag name="KSO_WM_UNIT_INDEX" val="1_2_1"/>
  <p:tag name="KSO_WM_UNIT_ID" val="diagram20198831_4*l_h_d*1_2_1"/>
  <p:tag name="KSO_WM_TEMPLATE_CATEGORY" val="diagram"/>
  <p:tag name="KSO_WM_TEMPLATE_INDEX" val="20198831"/>
  <p:tag name="KSO_WM_UNIT_SUPPORT_UNIT_TYPE" val="[]"/>
  <p:tag name="KSO_WM_UNIT_LAYERLEVEL" val="1_1_1"/>
  <p:tag name="KSO_WM_TAG_VERSION" val="1.0"/>
  <p:tag name="KSO_WM_BEAUTIFY_FLAG" val="#wm#"/>
  <p:tag name="KSO_WM_UNIT_USESOURCEFORMAT_APPLY" val="1"/>
</p:tagLst>
</file>

<file path=ppt/tags/tag124.xml><?xml version="1.0" encoding="utf-8"?>
<p:tagLst xmlns:a="http://schemas.openxmlformats.org/drawingml/2006/main" xmlns:r="http://schemas.openxmlformats.org/officeDocument/2006/relationships" xmlns:p="http://schemas.openxmlformats.org/presentationml/2006/main">
  <p:tag name="KSO_WM_UNIT_ISCONTENTSTITLE" val="0"/>
  <p:tag name="KSO_WM_UNIT_DIAGRAM_MODELTYPE" val="stripeEnum"/>
  <p:tag name="KSO_WM_UNIT_PRESET_TEXT" val="职位"/>
  <p:tag name="KSO_WM_UNIT_NOCLEAR" val="0"/>
  <p:tag name="KSO_WM_UNIT_VALUE" val="9"/>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98831_4*l_h_f*1_2_1"/>
  <p:tag name="KSO_WM_TEMPLATE_CATEGORY" val="diagram"/>
  <p:tag name="KSO_WM_TEMPLATE_INDEX" val="20198831"/>
  <p:tag name="KSO_WM_UNIT_LAYERLEVEL" val="1_1_1"/>
  <p:tag name="KSO_WM_TAG_VERSION" val="1.0"/>
  <p:tag name="KSO_WM_BEAUTIFY_FLAG" val="#wm#"/>
  <p:tag name="KSO_WM_UNIT_USESOURCEFORMAT_APPLY" val="1"/>
  <p:tag name="KSO_WM_UNIT_TEXT_FILL_FORE_SCHEMECOLOR_INDEX" val="14"/>
  <p:tag name="KSO_WM_UNIT_TEXT_FILL_TYPE" val="1"/>
</p:tagLst>
</file>

<file path=ppt/tags/tag125.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1_2"/>
  <p:tag name="KSO_WM_UNIT_ID" val="diagram20198831_4*l_h_i*1_1_2"/>
  <p:tag name="KSO_WM_TEMPLATE_CATEGORY" val="diagram"/>
  <p:tag name="KSO_WM_TEMPLATE_INDEX" val="20198831"/>
  <p:tag name="KSO_WM_UNIT_LAYERLEVEL" val="1_1_1"/>
  <p:tag name="KSO_WM_TAG_VERSION" val="1.0"/>
  <p:tag name="KSO_WM_BEAUTIFY_FLAG" val="#wm#"/>
  <p:tag name="KSO_WM_UNIT_USESOURCEFORMAT_APPLY" val="1"/>
  <p:tag name="KSO_WM_UNIT_FILL_FORE_SCHEMECOLOR_INDEX" val="16"/>
  <p:tag name="KSO_WM_UNIT_FILL_TYPE" val="1"/>
</p:tagLst>
</file>

<file path=ppt/tags/tag126.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ISCONTENTSTITLE" val="0"/>
  <p:tag name="KSO_WM_UNIT_PRESET_TEXT" val="名字"/>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198831_4*l_h_a*1_1_1"/>
  <p:tag name="KSO_WM_TEMPLATE_CATEGORY" val="diagram"/>
  <p:tag name="KSO_WM_TEMPLATE_INDEX" val="20198831"/>
  <p:tag name="KSO_WM_UNIT_LAYERLEVEL" val="1_1_1"/>
  <p:tag name="KSO_WM_TAG_VERSION" val="1.0"/>
  <p:tag name="KSO_WM_BEAUTIFY_FLAG" val="#wm#"/>
  <p:tag name="KSO_WM_UNIT_USESOURCEFORMAT_APPLY" val="1"/>
  <p:tag name="KSO_WM_UNIT_TEXT_FILL_FORE_SCHEMECOLOR_INDEX" val="13"/>
  <p:tag name="KSO_WM_UNIT_TEXT_FILL_TYPE" val="1"/>
</p:tagLst>
</file>

<file path=ppt/tags/tag127.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VALUE" val="500*500"/>
  <p:tag name="KSO_WM_UNIT_HIGHLIGHT" val="0"/>
  <p:tag name="KSO_WM_UNIT_COMPATIBLE" val="0"/>
  <p:tag name="KSO_WM_UNIT_DIAGRAM_ISNUMVISUAL" val="0"/>
  <p:tag name="KSO_WM_UNIT_DIAGRAM_ISREFERUNIT" val="0"/>
  <p:tag name="KSO_WM_DIAGRAM_GROUP_CODE" val="l1-1"/>
  <p:tag name="KSO_WM_UNIT_TYPE" val="l_h_d"/>
  <p:tag name="KSO_WM_UNIT_INDEX" val="1_1_1"/>
  <p:tag name="KSO_WM_UNIT_ID" val="diagram20198831_4*l_h_d*1_1_1"/>
  <p:tag name="KSO_WM_TEMPLATE_CATEGORY" val="diagram"/>
  <p:tag name="KSO_WM_TEMPLATE_INDEX" val="20198831"/>
  <p:tag name="KSO_WM_UNIT_SUPPORT_UNIT_TYPE" val="[]"/>
  <p:tag name="KSO_WM_UNIT_LAYERLEVEL" val="1_1_1"/>
  <p:tag name="KSO_WM_TAG_VERSION" val="1.0"/>
  <p:tag name="KSO_WM_BEAUTIFY_FLAG" val="#wm#"/>
  <p:tag name="KSO_WM_UNIT_USESOURCEFORMAT_APPLY" val="1"/>
</p:tagLst>
</file>

<file path=ppt/tags/tag128.xml><?xml version="1.0" encoding="utf-8"?>
<p:tagLst xmlns:a="http://schemas.openxmlformats.org/drawingml/2006/main" xmlns:r="http://schemas.openxmlformats.org/officeDocument/2006/relationships" xmlns:p="http://schemas.openxmlformats.org/presentationml/2006/main">
  <p:tag name="KSO_WM_UNIT_ISCONTENTSTITLE" val="0"/>
  <p:tag name="KSO_WM_UNIT_DIAGRAM_MODELTYPE" val="stripeEnum"/>
  <p:tag name="KSO_WM_UNIT_PRESET_TEXT" val="职位"/>
  <p:tag name="KSO_WM_UNIT_NOCLEAR" val="0"/>
  <p:tag name="KSO_WM_UNIT_VALUE" val="9"/>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98831_4*l_h_f*1_1_1"/>
  <p:tag name="KSO_WM_TEMPLATE_CATEGORY" val="diagram"/>
  <p:tag name="KSO_WM_TEMPLATE_INDEX" val="20198831"/>
  <p:tag name="KSO_WM_UNIT_LAYERLEVEL" val="1_1_1"/>
  <p:tag name="KSO_WM_TAG_VERSION" val="1.0"/>
  <p:tag name="KSO_WM_BEAUTIFY_FLAG" val="#wm#"/>
  <p:tag name="KSO_WM_UNIT_USESOURCEFORMAT_APPLY" val="1"/>
  <p:tag name="KSO_WM_UNIT_TEXT_FILL_FORE_SCHEMECOLOR_INDEX" val="14"/>
  <p:tag name="KSO_WM_UNIT_TEXT_FILL_TYPE" val="1"/>
</p:tagLst>
</file>

<file path=ppt/tags/tag129.xml><?xml version="1.0" encoding="utf-8"?>
<p:tagLst xmlns:a="http://schemas.openxmlformats.org/drawingml/2006/main" xmlns:r="http://schemas.openxmlformats.org/officeDocument/2006/relationships" xmlns:p="http://schemas.openxmlformats.org/presentationml/2006/main">
  <p:tag name="KSO_WM_SLIDE_MODEL_TYPE" val="cover"/>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PA" val="v3.0.1"/>
</p:tagLst>
</file>

<file path=ppt/tags/tag131.xml><?xml version="1.0" encoding="utf-8"?>
<p:tagLst xmlns:a="http://schemas.openxmlformats.org/drawingml/2006/main" xmlns:r="http://schemas.openxmlformats.org/officeDocument/2006/relationships" xmlns:p="http://schemas.openxmlformats.org/presentationml/2006/main">
  <p:tag name="KSO_WM_UNIT_TABLE_BEAUTIFY" val="smartTable{3c43150e-4849-48c4-be55-862e50419e06}"/>
  <p:tag name="TABLE_RECT" val="50.425*86.0989*859.15*393.75"/>
  <p:tag name="TABLE_EMPHASIZE_COLOR" val="6579300"/>
  <p:tag name="TABLE_ONEKEY_SKIN_IDX" val="0"/>
  <p:tag name="TABLE_SKINIDX" val="-1"/>
  <p:tag name="TABLE_COLORIDX" val="l"/>
  <p:tag name="TABLE_COLOR_RGB" val="0x000000*0xFFFFFF*0x212121*0xFFFFFF*0x8F9887*0xB5BE87*0xB8BACF*0xB7C8D2*0xC3AFB0*0xEFB2C1"/>
  <p:tag name="TABLE_ENDDRAG_ORIGIN_RECT" val="732*369"/>
  <p:tag name="TABLE_ENDDRAG_RECT" val="113*126*732*369"/>
  <p:tag name="TABLE_AUTOADJUST_FLAG" val="1"/>
</p:tagLst>
</file>

<file path=ppt/tags/tag132.xml><?xml version="1.0" encoding="utf-8"?>
<p:tagLst xmlns:a="http://schemas.openxmlformats.org/drawingml/2006/main" xmlns:r="http://schemas.openxmlformats.org/officeDocument/2006/relationships" xmlns:p="http://schemas.openxmlformats.org/presentationml/2006/main">
  <p:tag name="KSO_WM_SLIDE_MODEL_TYPE" val="cover"/>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SLIDE_MODEL_TYPE" val="cover"/>
</p:tagLst>
</file>

<file path=ppt/tags/tag64.xml><?xml version="1.0" encoding="utf-8"?>
<p:tagLst xmlns:a="http://schemas.openxmlformats.org/drawingml/2006/main" xmlns:r="http://schemas.openxmlformats.org/officeDocument/2006/relationships" xmlns:p="http://schemas.openxmlformats.org/presentationml/2006/main">
  <p:tag name="PA" val="v3.0.1"/>
</p:tagLst>
</file>

<file path=ppt/tags/tag65.xml><?xml version="1.0" encoding="utf-8"?>
<p:tagLst xmlns:a="http://schemas.openxmlformats.org/drawingml/2006/main" xmlns:r="http://schemas.openxmlformats.org/officeDocument/2006/relationships" xmlns:p="http://schemas.openxmlformats.org/presentationml/2006/main">
  <p:tag name="PA" val="v3.0.1"/>
</p:tagLst>
</file>

<file path=ppt/tags/tag66.xml><?xml version="1.0" encoding="utf-8"?>
<p:tagLst xmlns:a="http://schemas.openxmlformats.org/drawingml/2006/main" xmlns:r="http://schemas.openxmlformats.org/officeDocument/2006/relationships" xmlns:p="http://schemas.openxmlformats.org/presentationml/2006/main">
  <p:tag name="KSO_WM_SLIDE_MODEL_TYPE" val="cover"/>
</p:tagLst>
</file>

<file path=ppt/tags/tag67.xml><?xml version="1.0" encoding="utf-8"?>
<p:tagLst xmlns:a="http://schemas.openxmlformats.org/drawingml/2006/main" xmlns:r="http://schemas.openxmlformats.org/officeDocument/2006/relationships" xmlns:p="http://schemas.openxmlformats.org/presentationml/2006/main">
  <p:tag name="PA" val="v3.0.1"/>
</p:tagLst>
</file>

<file path=ppt/tags/tag68.xml><?xml version="1.0" encoding="utf-8"?>
<p:tagLst xmlns:a="http://schemas.openxmlformats.org/drawingml/2006/main" xmlns:r="http://schemas.openxmlformats.org/officeDocument/2006/relationships" xmlns:p="http://schemas.openxmlformats.org/presentationml/2006/main">
  <p:tag name="PA" val="v3.0.1"/>
</p:tagLst>
</file>

<file path=ppt/tags/tag69.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PA" val="v3.0.1"/>
</p:tagLst>
</file>

<file path=ppt/tags/tag71.xml><?xml version="1.0" encoding="utf-8"?>
<p:tagLst xmlns:a="http://schemas.openxmlformats.org/drawingml/2006/main" xmlns:r="http://schemas.openxmlformats.org/officeDocument/2006/relationships" xmlns:p="http://schemas.openxmlformats.org/presentationml/2006/main">
  <p:tag name="KSO_WM_SLIDE_MODEL_TYPE" val="cover"/>
</p:tagLst>
</file>

<file path=ppt/tags/tag72.xml><?xml version="1.0" encoding="utf-8"?>
<p:tagLst xmlns:a="http://schemas.openxmlformats.org/drawingml/2006/main" xmlns:r="http://schemas.openxmlformats.org/officeDocument/2006/relationships" xmlns:p="http://schemas.openxmlformats.org/presentationml/2006/main">
  <p:tag name="PA" val="v3.0.1"/>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201470_2*m_h_i*1_1_1"/>
  <p:tag name="KSO_WM_TEMPLATE_CATEGORY" val="diagram"/>
  <p:tag name="KSO_WM_TEMPLATE_INDEX" val="20201470"/>
  <p:tag name="KSO_WM_UNIT_LAYERLEVEL" val="1_1_1"/>
  <p:tag name="KSO_WM_TAG_VERSION" val="1.0"/>
  <p:tag name="KSO_WM_BEAUTIFY_FLAG" val="#wm#"/>
  <p:tag name="KSO_WM_UNIT_FILL_FORE_SCHEMECOLOR_INDEX" val="5"/>
  <p:tag name="KSO_WM_UNIT_FILL_TYPE" val="1"/>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20201470_2*m_h_i*1_1_2"/>
  <p:tag name="KSO_WM_TEMPLATE_CATEGORY" val="diagram"/>
  <p:tag name="KSO_WM_TEMPLATE_INDEX" val="20201470"/>
  <p:tag name="KSO_WM_UNIT_LAYERLEVEL" val="1_1_1"/>
  <p:tag name="KSO_WM_TAG_VERSION" val="1.0"/>
  <p:tag name="KSO_WM_BEAUTIFY_FLAG" val="#wm#"/>
  <p:tag name="KSO_WM_UNIT_FILL_FORE_SCHEMECOLOR_INDEX" val="5"/>
  <p:tag name="KSO_WM_UNIT_FILL_TYPE" val="1"/>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20201470_2*m_h_i*1_1_3"/>
  <p:tag name="KSO_WM_TEMPLATE_CATEGORY" val="diagram"/>
  <p:tag name="KSO_WM_TEMPLATE_INDEX" val="20201470"/>
  <p:tag name="KSO_WM_UNIT_LAYERLEVEL" val="1_1_1"/>
  <p:tag name="KSO_WM_TAG_VERSION" val="1.0"/>
  <p:tag name="KSO_WM_BEAUTIFY_FLAG" val="#wm#"/>
  <p:tag name="KSO_WM_UNIT_FILL_FORE_SCHEMECOLOR_INDEX" val="5"/>
  <p:tag name="KSO_WM_UNIT_FILL_TYPE" val="1"/>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4"/>
  <p:tag name="KSO_WM_UNIT_ID" val="diagram20201470_2*m_h_i*1_1_4"/>
  <p:tag name="KSO_WM_TEMPLATE_CATEGORY" val="diagram"/>
  <p:tag name="KSO_WM_TEMPLATE_INDEX" val="20201470"/>
  <p:tag name="KSO_WM_UNIT_LAYERLEVEL" val="1_1_1"/>
  <p:tag name="KSO_WM_TAG_VERSION" val="1.0"/>
  <p:tag name="KSO_WM_BEAUTIFY_FLAG" val="#wm#"/>
  <p:tag name="KSO_WM_UNIT_FILL_FORE_SCHEMECOLOR_INDEX" val="5"/>
  <p:tag name="KSO_WM_UNIT_FILL_TYPE" val="1"/>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5"/>
  <p:tag name="KSO_WM_UNIT_ID" val="diagram20201470_2*m_h_i*1_1_5"/>
  <p:tag name="KSO_WM_TEMPLATE_CATEGORY" val="diagram"/>
  <p:tag name="KSO_WM_TEMPLATE_INDEX" val="20201470"/>
  <p:tag name="KSO_WM_UNIT_LAYERLEVEL" val="1_1_1"/>
  <p:tag name="KSO_WM_TAG_VERSION" val="1.0"/>
  <p:tag name="KSO_WM_BEAUTIFY_FLAG" val="#wm#"/>
  <p:tag name="KSO_WM_UNIT_FILL_FORE_SCHEMECOLOR_INDEX" val="13"/>
  <p:tag name="KSO_WM_UNIT_FILL_TYPE" val="1"/>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6"/>
  <p:tag name="KSO_WM_UNIT_ID" val="diagram20201470_2*m_h_i*1_1_6"/>
  <p:tag name="KSO_WM_TEMPLATE_CATEGORY" val="diagram"/>
  <p:tag name="KSO_WM_TEMPLATE_INDEX" val="20201470"/>
  <p:tag name="KSO_WM_UNIT_LAYERLEVEL" val="1_1_1"/>
  <p:tag name="KSO_WM_TAG_VERSION" val="1.0"/>
  <p:tag name="KSO_WM_BEAUTIFY_FLAG" val="#wm#"/>
  <p:tag name="KSO_WM_UNIT_FILL_FORE_SCHEMECOLOR_INDEX" val="5"/>
  <p:tag name="KSO_WM_UNIT_FILL_TYPE" val="1"/>
</p:tagLst>
</file>

<file path=ppt/tags/tag79.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70"/>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201470_2*m_h_f*1_1_1"/>
  <p:tag name="KSO_WM_TEMPLATE_CATEGORY" val="diagram"/>
  <p:tag name="KSO_WM_TEMPLATE_INDEX" val="20201470"/>
  <p:tag name="KSO_WM_UNIT_LAYERLEVEL" val="1_1_1"/>
  <p:tag name="KSO_WM_TAG_VERSION" val="1.0"/>
  <p:tag name="KSO_WM_BEAUTIFY_FLAG" val="#wm#"/>
  <p:tag name="KSO_WM_UNIT_PRESET_TEXT" val="单击此处添加文本具体内容，简明扼要的阐述您的观点。根据需要可酌情增减文字，以便观者准确的理解您传达的思想。"/>
  <p:tag name="KSO_WM_UNIT_TEXT_FILL_FORE_SCHEMECOLOR_INDEX" val="13"/>
  <p:tag name="KSO_WM_UNIT_TEXT_FILL_TYPE" val="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20201470_2*m_h_a*1_1_1"/>
  <p:tag name="KSO_WM_TEMPLATE_CATEGORY" val="diagram"/>
  <p:tag name="KSO_WM_TEMPLATE_INDEX" val="20201470"/>
  <p:tag name="KSO_WM_UNIT_LAYERLEVEL" val="1_1_1"/>
  <p:tag name="KSO_WM_TAG_VERSION" val="1.0"/>
  <p:tag name="KSO_WM_BEAUTIFY_FLAG" val="#wm#"/>
  <p:tag name="KSO_WM_UNIT_PRESET_TEXT" val="添加标题"/>
  <p:tag name="KSO_WM_UNIT_TEXT_FILL_FORE_SCHEMECOLOR_INDEX" val="13"/>
  <p:tag name="KSO_WM_UNIT_TEXT_FILL_TYPE" val="1"/>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20201470_2*m_h_i*1_2_1"/>
  <p:tag name="KSO_WM_TEMPLATE_CATEGORY" val="diagram"/>
  <p:tag name="KSO_WM_TEMPLATE_INDEX" val="20201470"/>
  <p:tag name="KSO_WM_UNIT_LAYERLEVEL" val="1_1_1"/>
  <p:tag name="KSO_WM_TAG_VERSION" val="1.0"/>
  <p:tag name="KSO_WM_BEAUTIFY_FLAG" val="#wm#"/>
  <p:tag name="KSO_WM_UNIT_FILL_FORE_SCHEMECOLOR_INDEX" val="6"/>
  <p:tag name="KSO_WM_UNIT_FILL_TYPE" val="1"/>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diagram20201470_2*m_h_i*1_2_2"/>
  <p:tag name="KSO_WM_TEMPLATE_CATEGORY" val="diagram"/>
  <p:tag name="KSO_WM_TEMPLATE_INDEX" val="20201470"/>
  <p:tag name="KSO_WM_UNIT_LAYERLEVEL" val="1_1_1"/>
  <p:tag name="KSO_WM_TAG_VERSION" val="1.0"/>
  <p:tag name="KSO_WM_BEAUTIFY_FLAG" val="#wm#"/>
  <p:tag name="KSO_WM_UNIT_FILL_FORE_SCHEMECOLOR_INDEX" val="6"/>
  <p:tag name="KSO_WM_UNIT_FILL_TYPE" val="1"/>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6"/>
  <p:tag name="KSO_WM_UNIT_ID" val="diagram20201470_2*m_h_i*1_2_6"/>
  <p:tag name="KSO_WM_TEMPLATE_CATEGORY" val="diagram"/>
  <p:tag name="KSO_WM_TEMPLATE_INDEX" val="20201470"/>
  <p:tag name="KSO_WM_UNIT_LAYERLEVEL" val="1_1_1"/>
  <p:tag name="KSO_WM_TAG_VERSION" val="1.0"/>
  <p:tag name="KSO_WM_BEAUTIFY_FLAG" val="#wm#"/>
  <p:tag name="KSO_WM_UNIT_FILL_FORE_SCHEMECOLOR_INDEX" val="6"/>
  <p:tag name="KSO_WM_UNIT_FILL_TYPE" val="1"/>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3"/>
  <p:tag name="KSO_WM_UNIT_ID" val="diagram20201470_2*m_h_i*1_2_3"/>
  <p:tag name="KSO_WM_TEMPLATE_CATEGORY" val="diagram"/>
  <p:tag name="KSO_WM_TEMPLATE_INDEX" val="20201470"/>
  <p:tag name="KSO_WM_UNIT_LAYERLEVEL" val="1_1_1"/>
  <p:tag name="KSO_WM_TAG_VERSION" val="1.0"/>
  <p:tag name="KSO_WM_BEAUTIFY_FLAG" val="#wm#"/>
  <p:tag name="KSO_WM_UNIT_FILL_FORE_SCHEMECOLOR_INDEX" val="6"/>
  <p:tag name="KSO_WM_UNIT_FILL_TYPE" val="1"/>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20201470_2*m_h_i*1_3_1"/>
  <p:tag name="KSO_WM_TEMPLATE_CATEGORY" val="diagram"/>
  <p:tag name="KSO_WM_TEMPLATE_INDEX" val="20201470"/>
  <p:tag name="KSO_WM_UNIT_LAYERLEVEL" val="1_1_1"/>
  <p:tag name="KSO_WM_TAG_VERSION" val="1.0"/>
  <p:tag name="KSO_WM_BEAUTIFY_FLAG" val="#wm#"/>
  <p:tag name="KSO_WM_UNIT_FILL_FORE_SCHEMECOLOR_INDEX" val="7"/>
  <p:tag name="KSO_WM_UNIT_FILL_TYPE" val="1"/>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2"/>
  <p:tag name="KSO_WM_UNIT_ID" val="diagram20201470_2*m_h_i*1_3_2"/>
  <p:tag name="KSO_WM_TEMPLATE_CATEGORY" val="diagram"/>
  <p:tag name="KSO_WM_TEMPLATE_INDEX" val="20201470"/>
  <p:tag name="KSO_WM_UNIT_LAYERLEVEL" val="1_1_1"/>
  <p:tag name="KSO_WM_TAG_VERSION" val="1.0"/>
  <p:tag name="KSO_WM_BEAUTIFY_FLAG" val="#wm#"/>
  <p:tag name="KSO_WM_UNIT_FILL_FORE_SCHEMECOLOR_INDEX" val="7"/>
  <p:tag name="KSO_WM_UNIT_FILL_TYPE" val="1"/>
</p:tagLst>
</file>

<file path=ppt/tags/tag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3"/>
  <p:tag name="KSO_WM_UNIT_ID" val="diagram20201470_2*m_h_i*1_3_3"/>
  <p:tag name="KSO_WM_TEMPLATE_CATEGORY" val="diagram"/>
  <p:tag name="KSO_WM_TEMPLATE_INDEX" val="20201470"/>
  <p:tag name="KSO_WM_UNIT_LAYERLEVEL" val="1_1_1"/>
  <p:tag name="KSO_WM_TAG_VERSION" val="1.0"/>
  <p:tag name="KSO_WM_BEAUTIFY_FLAG" val="#wm#"/>
  <p:tag name="KSO_WM_UNIT_FILL_FORE_SCHEMECOLOR_INDEX" val="7"/>
  <p:tag name="KSO_WM_UNIT_FILL_TYPE" val="1"/>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4"/>
  <p:tag name="KSO_WM_UNIT_ID" val="diagram20201470_2*m_h_i*1_3_4"/>
  <p:tag name="KSO_WM_TEMPLATE_CATEGORY" val="diagram"/>
  <p:tag name="KSO_WM_TEMPLATE_INDEX" val="20201470"/>
  <p:tag name="KSO_WM_UNIT_LAYERLEVEL" val="1_1_1"/>
  <p:tag name="KSO_WM_TAG_VERSION" val="1.0"/>
  <p:tag name="KSO_WM_BEAUTIFY_FLAG" val="#wm#"/>
  <p:tag name="KSO_WM_UNIT_FILL_FORE_SCHEMECOLOR_INDEX" val="7"/>
  <p:tag name="KSO_WM_UNIT_FILL_TYPE" val="1"/>
</p:tagLst>
</file>

<file path=ppt/tags/tag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5"/>
  <p:tag name="KSO_WM_UNIT_ID" val="diagram20201470_2*m_h_i*1_3_5"/>
  <p:tag name="KSO_WM_TEMPLATE_CATEGORY" val="diagram"/>
  <p:tag name="KSO_WM_TEMPLATE_INDEX" val="20201470"/>
  <p:tag name="KSO_WM_UNIT_LAYERLEVEL" val="1_1_1"/>
  <p:tag name="KSO_WM_TAG_VERSION" val="1.0"/>
  <p:tag name="KSO_WM_BEAUTIFY_FLAG" val="#wm#"/>
  <p:tag name="KSO_WM_UNIT_FILL_FORE_SCHEMECOLOR_INDEX" val="13"/>
  <p:tag name="KSO_WM_UNIT_FILL_TYPE" val="1"/>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6"/>
  <p:tag name="KSO_WM_UNIT_ID" val="diagram20201470_2*m_h_i*1_3_6"/>
  <p:tag name="KSO_WM_TEMPLATE_CATEGORY" val="diagram"/>
  <p:tag name="KSO_WM_TEMPLATE_INDEX" val="20201470"/>
  <p:tag name="KSO_WM_UNIT_LAYERLEVEL" val="1_1_1"/>
  <p:tag name="KSO_WM_TAG_VERSION" val="1.0"/>
  <p:tag name="KSO_WM_BEAUTIFY_FLAG" val="#wm#"/>
  <p:tag name="KSO_WM_UNIT_FILL_FORE_SCHEMECOLOR_INDEX" val="7"/>
  <p:tag name="KSO_WM_UNIT_FILL_TYPE" val="1"/>
</p:tagLst>
</file>

<file path=ppt/tags/tag91.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70"/>
  <p:tag name="KSO_WM_UNIT_HIGHLIGHT" val="0"/>
  <p:tag name="KSO_WM_UNIT_COMPATIBLE" val="0"/>
  <p:tag name="KSO_WM_UNIT_DIAGRAM_ISNUMVISUAL" val="0"/>
  <p:tag name="KSO_WM_UNIT_DIAGRAM_ISREFERUNIT" val="0"/>
  <p:tag name="KSO_WM_DIAGRAM_GROUP_CODE" val="m1-1"/>
  <p:tag name="KSO_WM_UNIT_TYPE" val="m_h_f"/>
  <p:tag name="KSO_WM_UNIT_INDEX" val="1_3_1"/>
  <p:tag name="KSO_WM_UNIT_ID" val="diagram20201470_2*m_h_f*1_3_1"/>
  <p:tag name="KSO_WM_TEMPLATE_CATEGORY" val="diagram"/>
  <p:tag name="KSO_WM_TEMPLATE_INDEX" val="20201470"/>
  <p:tag name="KSO_WM_UNIT_LAYERLEVEL" val="1_1_1"/>
  <p:tag name="KSO_WM_TAG_VERSION" val="1.0"/>
  <p:tag name="KSO_WM_BEAUTIFY_FLAG" val="#wm#"/>
  <p:tag name="KSO_WM_UNIT_PRESET_TEXT" val="单击此处添加文本具体内容，简明扼要的阐述您的观点。根据需要可酌情增减文字，以便观者准确的理解您传达的思想。"/>
  <p:tag name="KSO_WM_UNIT_TEXT_FILL_FORE_SCHEMECOLOR_INDEX" val="13"/>
  <p:tag name="KSO_WM_UNIT_TEXT_FILL_TYPE" val="1"/>
</p:tagLst>
</file>

<file path=ppt/tags/tag9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m1-1"/>
  <p:tag name="KSO_WM_UNIT_TYPE" val="m_h_a"/>
  <p:tag name="KSO_WM_UNIT_INDEX" val="1_3_1"/>
  <p:tag name="KSO_WM_UNIT_ID" val="diagram20201470_2*m_h_a*1_3_1"/>
  <p:tag name="KSO_WM_TEMPLATE_CATEGORY" val="diagram"/>
  <p:tag name="KSO_WM_TEMPLATE_INDEX" val="20201470"/>
  <p:tag name="KSO_WM_UNIT_LAYERLEVEL" val="1_1_1"/>
  <p:tag name="KSO_WM_TAG_VERSION" val="1.0"/>
  <p:tag name="KSO_WM_BEAUTIFY_FLAG" val="#wm#"/>
  <p:tag name="KSO_WM_UNIT_PRESET_TEXT" val="添加标题"/>
  <p:tag name="KSO_WM_UNIT_TEXT_FILL_FORE_SCHEMECOLOR_INDEX" val="13"/>
  <p:tag name="KSO_WM_UNIT_TEXT_FILL_TYPE" val="1"/>
</p:tagLst>
</file>

<file path=ppt/tags/tag93.xml><?xml version="1.0" encoding="utf-8"?>
<p:tagLst xmlns:a="http://schemas.openxmlformats.org/drawingml/2006/main" xmlns:r="http://schemas.openxmlformats.org/officeDocument/2006/relationships" xmlns:p="http://schemas.openxmlformats.org/presentationml/2006/main">
  <p:tag name="KSO_WM_SLIDE_MODEL_TYPE" val="cover"/>
</p:tagLst>
</file>

<file path=ppt/tags/tag94.xml><?xml version="1.0" encoding="utf-8"?>
<p:tagLst xmlns:a="http://schemas.openxmlformats.org/drawingml/2006/main" xmlns:r="http://schemas.openxmlformats.org/officeDocument/2006/relationships" xmlns:p="http://schemas.openxmlformats.org/presentationml/2006/main">
  <p:tag name="PA" val="v3.0.1"/>
</p:tagLst>
</file>

<file path=ppt/tags/tag95.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6883,&quot;width&quot;:4557}"/>
</p:tagLst>
</file>

<file path=ppt/tags/tag9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6901,&quot;width&quot;:4575}"/>
</p:tagLst>
</file>

<file path=ppt/tags/tag97.xml><?xml version="1.0" encoding="utf-8"?>
<p:tagLst xmlns:a="http://schemas.openxmlformats.org/drawingml/2006/main" xmlns:r="http://schemas.openxmlformats.org/officeDocument/2006/relationships" xmlns:p="http://schemas.openxmlformats.org/presentationml/2006/main">
  <p:tag name="KSO_WM_UNIT_NOCLEAR" val="0"/>
  <p:tag name="KSO_WM_UNIT_VALUE" val="88"/>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632_4*l_h_f*1_1_1"/>
  <p:tag name="KSO_WM_TEMPLATE_CATEGORY" val="diagram"/>
  <p:tag name="KSO_WM_TEMPLATE_INDEX" val="632"/>
  <p:tag name="KSO_WM_UNIT_LAYERLEVEL" val="1_1_1"/>
  <p:tag name="KSO_WM_TAG_VERSION" val="1.0"/>
  <p:tag name="KSO_WM_BEAUTIFY_FLAG" val="#wm#"/>
  <p:tag name="KSO_WM_UNIT_PRESET_TEXT" val="单击此处添加文本具体内容"/>
  <p:tag name="KSO_WM_UNIT_TEXT_FILL_FORE_SCHEMECOLOR_INDEX" val="13"/>
  <p:tag name="KSO_WM_UNIT_TEXT_FILL_TYPE" val="1"/>
</p:tagLst>
</file>

<file path=ppt/tags/tag98.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632_4*l_h_a*1_1_1"/>
  <p:tag name="KSO_WM_TEMPLATE_CATEGORY" val="diagram"/>
  <p:tag name="KSO_WM_TEMPLATE_INDEX" val="632"/>
  <p:tag name="KSO_WM_UNIT_LAYERLEVEL" val="1_1_1"/>
  <p:tag name="KSO_WM_TAG_VERSION" val="1.0"/>
  <p:tag name="KSO_WM_BEAUTIFY_FLAG" val="#wm#"/>
  <p:tag name="KSO_WM_UNIT_PRESET_TEXT" val="添加标题"/>
  <p:tag name="KSO_WM_UNIT_TEXT_FILL_FORE_SCHEMECOLOR_INDEX" val="5"/>
  <p:tag name="KSO_WM_UNIT_TEXT_FILL_TYPE" val="1"/>
</p:tagLst>
</file>

<file path=ppt/tags/tag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632_4*l_h_i*1_1_1"/>
  <p:tag name="KSO_WM_TEMPLATE_CATEGORY" val="diagram"/>
  <p:tag name="KSO_WM_TEMPLATE_INDEX" val="632"/>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678</Words>
  <Application>Microsoft Office PowerPoint</Application>
  <PresentationFormat>宽屏</PresentationFormat>
  <Paragraphs>100</Paragraphs>
  <Slides>16</Slides>
  <Notes>0</Notes>
  <HiddenSlides>0</HiddenSlides>
  <MMClips>3</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16</vt:i4>
      </vt:variant>
    </vt:vector>
  </HeadingPairs>
  <TitlesOfParts>
    <vt:vector size="22" baseType="lpstr">
      <vt:lpstr>等线</vt:lpstr>
      <vt:lpstr>微软雅黑</vt:lpstr>
      <vt:lpstr>Arial</vt:lpstr>
      <vt:lpstr>Calibri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jch</dc:creator>
  <cp:lastModifiedBy>ASUS</cp:lastModifiedBy>
  <cp:revision>215</cp:revision>
  <dcterms:created xsi:type="dcterms:W3CDTF">2019-06-19T02:08:00Z</dcterms:created>
  <dcterms:modified xsi:type="dcterms:W3CDTF">2023-05-29T03:52:20Z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2052-11.1.0.10228</vt:lpwstr>
  </property>
</Properties>
</file>