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0104100" cy="11308556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9336" cy="11313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