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34da0a363d59e353474536c7cc83d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>
                <a:latin typeface="+mj-ea"/>
              </a:rPr>
              <a:t>灯光屏幕互动方案</a:t>
            </a:r>
            <a:endParaRPr lang="zh-CN" altLang="en-US" b="1">
              <a:latin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灯光屏幕互动方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35275" y="5735955"/>
            <a:ext cx="715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effectLst/>
              </a:rPr>
              <a:t>屏幕前区域没人时：</a:t>
            </a:r>
            <a:r>
              <a:rPr lang="zh-CN" altLang="en-US">
                <a:solidFill>
                  <a:schemeClr val="accent1"/>
                </a:solidFill>
                <a:effectLst/>
              </a:rPr>
              <a:t>屏幕处于待机状态，顶部的射灯处于关闭状态</a:t>
            </a:r>
            <a:endParaRPr lang="zh-CN" altLang="en-US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灯光屏幕互动方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64055" y="5735955"/>
            <a:ext cx="8950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effectLst/>
                <a:sym typeface="+mn-ea"/>
              </a:rPr>
              <a:t>屏幕前区域有人时：</a:t>
            </a:r>
            <a:r>
              <a:rPr lang="zh-CN" altLang="en-US">
                <a:solidFill>
                  <a:schemeClr val="accent1"/>
                </a:solidFill>
                <a:effectLst/>
                <a:sym typeface="+mn-ea"/>
              </a:rPr>
              <a:t>那个屏幕感应到人，对应</a:t>
            </a:r>
            <a:r>
              <a:rPr lang="zh-CN" altLang="en-US">
                <a:solidFill>
                  <a:schemeClr val="accent1"/>
                </a:solidFill>
                <a:effectLst/>
                <a:sym typeface="+mn-ea"/>
              </a:rPr>
              <a:t>屏幕开始播放内容，顶部的射灯打开</a:t>
            </a:r>
            <a:endParaRPr lang="zh-CN" altLang="en-US">
              <a:solidFill>
                <a:schemeClr val="accent1"/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da0a363d59e353474536c7cc83d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34da0a363d59e353474536c7cc83d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>
                <a:latin typeface="+mj-ea"/>
              </a:rPr>
              <a:t>感谢观看！</a:t>
            </a:r>
            <a:endParaRPr lang="en-US" altLang="zh-CN" b="1">
              <a:latin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演示</Application>
  <PresentationFormat>宽屏</PresentationFormat>
  <Paragraphs>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灯光屏幕互动方案</vt:lpstr>
      <vt:lpstr>PowerPoint 演示文稿</vt:lpstr>
      <vt:lpstr>PowerPoint 演示文稿</vt:lpstr>
      <vt:lpstr>灯光屏幕互动方案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%E6%99%AF%E9%87%8D%E5%8D%8E</cp:lastModifiedBy>
  <cp:revision>6</cp:revision>
  <dcterms:created xsi:type="dcterms:W3CDTF">2022-02-25T08:11:13Z</dcterms:created>
  <dcterms:modified xsi:type="dcterms:W3CDTF">2022-02-25T08:59:50Z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3FD2B6B122D04D4BA0A9C897B2977123</vt:lpwstr>
  </property>
  <property fmtid="{D5CDD505-2E9C-101B-9397-08002B2CF9AE}" pid="3" name="KSOProductBuildVer">
    <vt:lpwstr>2052-11.1.0.10395</vt:lpwstr>
  </property>
</Properties>
</file>