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1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8.xml"/><Relationship Id="rId5" Type="http://schemas.openxmlformats.org/officeDocument/2006/relationships/image" Target="../media/image3.png"/><Relationship Id="rId4" Type="http://schemas.openxmlformats.org/officeDocument/2006/relationships/tags" Target="../tags/tag67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互动拍照方案_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互动拍照方案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73902f3a557b7564826993478ad9129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49500" y="1447165"/>
            <a:ext cx="2672715" cy="46355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互动拍照方案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互动拍照方案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互动拍照方案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互动拍照方案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互动拍照方案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互动拍照方案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互动拍照方案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1874*3420*460*46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COMMONDATA" val="eyJoZGlkIjoiMjE1ZGQ0YTg2MWJkNTZmZDA2YjljNzFlZWVhZjFiZD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jch</dc:creator>
  <cp:lastModifiedBy>白纸上涂鸦</cp:lastModifiedBy>
  <cp:revision>155</cp:revision>
  <dcterms:created xsi:type="dcterms:W3CDTF">2019-06-19T02:08:00Z</dcterms:created>
  <dcterms:modified xsi:type="dcterms:W3CDTF">2022-10-24T09:44:24Z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2B08C94B832347718AB22B5E3C79DD4C</vt:lpwstr>
  </property>
</Properties>
</file>